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23"/>
  </p:notesMasterIdLst>
  <p:sldIdLst>
    <p:sldId id="304" r:id="rId5"/>
    <p:sldId id="341" r:id="rId6"/>
    <p:sldId id="331" r:id="rId7"/>
    <p:sldId id="344" r:id="rId8"/>
    <p:sldId id="342" r:id="rId9"/>
    <p:sldId id="343" r:id="rId10"/>
    <p:sldId id="345" r:id="rId11"/>
    <p:sldId id="340" r:id="rId12"/>
    <p:sldId id="305" r:id="rId13"/>
    <p:sldId id="346" r:id="rId14"/>
    <p:sldId id="347" r:id="rId15"/>
    <p:sldId id="348" r:id="rId16"/>
    <p:sldId id="336" r:id="rId17"/>
    <p:sldId id="353" r:id="rId18"/>
    <p:sldId id="350" r:id="rId19"/>
    <p:sldId id="351" r:id="rId20"/>
    <p:sldId id="352" r:id="rId21"/>
    <p:sldId id="303" r:id="rId22"/>
  </p:sldIdLst>
  <p:sldSz cx="12192000" cy="6858000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499A"/>
    <a:srgbClr val="0086C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Střední styl 2 – zvýraznění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512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notesMaster" Target="notesMasters/notesMaster1.xml"/><Relationship Id="rId28" Type="http://schemas.microsoft.com/office/2016/11/relationships/changesInfo" Target="changesInfos/changesInfo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Biskup Jiří" userId="d4f916f0-0947-44c6-85e9-e67ce0096acc" providerId="ADAL" clId="{24354880-9151-4C2F-A15C-4858C6D33AF1}"/>
    <pc:docChg chg="undo custSel addSld delSld modSld">
      <pc:chgData name="Biskup Jiří" userId="d4f916f0-0947-44c6-85e9-e67ce0096acc" providerId="ADAL" clId="{24354880-9151-4C2F-A15C-4858C6D33AF1}" dt="2024-10-07T13:22:51.357" v="119" actId="478"/>
      <pc:docMkLst>
        <pc:docMk/>
      </pc:docMkLst>
      <pc:sldChg chg="addSp delSp modSp mod">
        <pc:chgData name="Biskup Jiří" userId="d4f916f0-0947-44c6-85e9-e67ce0096acc" providerId="ADAL" clId="{24354880-9151-4C2F-A15C-4858C6D33AF1}" dt="2024-10-07T13:22:22.896" v="115" actId="478"/>
        <pc:sldMkLst>
          <pc:docMk/>
          <pc:sldMk cId="3131110829" sldId="260"/>
        </pc:sldMkLst>
        <pc:spChg chg="del mod">
          <ac:chgData name="Biskup Jiří" userId="d4f916f0-0947-44c6-85e9-e67ce0096acc" providerId="ADAL" clId="{24354880-9151-4C2F-A15C-4858C6D33AF1}" dt="2024-10-07T13:22:22.896" v="115" actId="478"/>
          <ac:spMkLst>
            <pc:docMk/>
            <pc:sldMk cId="3131110829" sldId="260"/>
            <ac:spMk id="2" creationId="{1D2652D5-10DE-6DD2-268B-CDA16520A7ED}"/>
          </ac:spMkLst>
        </pc:spChg>
        <pc:spChg chg="del mod">
          <ac:chgData name="Biskup Jiří" userId="d4f916f0-0947-44c6-85e9-e67ce0096acc" providerId="ADAL" clId="{24354880-9151-4C2F-A15C-4858C6D33AF1}" dt="2024-10-07T13:03:49.759" v="34" actId="478"/>
          <ac:spMkLst>
            <pc:docMk/>
            <pc:sldMk cId="3131110829" sldId="260"/>
            <ac:spMk id="3" creationId="{FD6342AD-3DA3-6731-527C-8E68832C00EF}"/>
          </ac:spMkLst>
        </pc:spChg>
        <pc:spChg chg="add mod">
          <ac:chgData name="Biskup Jiří" userId="d4f916f0-0947-44c6-85e9-e67ce0096acc" providerId="ADAL" clId="{24354880-9151-4C2F-A15C-4858C6D33AF1}" dt="2024-10-07T13:03:59.085" v="37" actId="122"/>
          <ac:spMkLst>
            <pc:docMk/>
            <pc:sldMk cId="3131110829" sldId="260"/>
            <ac:spMk id="6" creationId="{36570342-F4E2-3BC4-9BC4-325A2AC1EE27}"/>
          </ac:spMkLst>
        </pc:spChg>
        <pc:spChg chg="add del mod">
          <ac:chgData name="Biskup Jiří" userId="d4f916f0-0947-44c6-85e9-e67ce0096acc" providerId="ADAL" clId="{24354880-9151-4C2F-A15C-4858C6D33AF1}" dt="2024-10-07T13:03:52.337" v="35" actId="478"/>
          <ac:spMkLst>
            <pc:docMk/>
            <pc:sldMk cId="3131110829" sldId="260"/>
            <ac:spMk id="8" creationId="{CE4FEB6E-4026-FBED-51FB-0C8183A59CDF}"/>
          </ac:spMkLst>
        </pc:spChg>
        <pc:picChg chg="add mod">
          <ac:chgData name="Biskup Jiří" userId="d4f916f0-0947-44c6-85e9-e67ce0096acc" providerId="ADAL" clId="{24354880-9151-4C2F-A15C-4858C6D33AF1}" dt="2024-10-07T13:03:59.085" v="37" actId="122"/>
          <ac:picMkLst>
            <pc:docMk/>
            <pc:sldMk cId="3131110829" sldId="260"/>
            <ac:picMk id="4" creationId="{2C7A4D70-D597-76A4-9991-FEAD1E0FB7BE}"/>
          </ac:picMkLst>
        </pc:picChg>
        <pc:picChg chg="add mod">
          <ac:chgData name="Biskup Jiří" userId="d4f916f0-0947-44c6-85e9-e67ce0096acc" providerId="ADAL" clId="{24354880-9151-4C2F-A15C-4858C6D33AF1}" dt="2024-10-07T13:03:59.085" v="37" actId="122"/>
          <ac:picMkLst>
            <pc:docMk/>
            <pc:sldMk cId="3131110829" sldId="260"/>
            <ac:picMk id="5" creationId="{E93ED66A-C905-52FD-57BE-DBF3457A61E3}"/>
          </ac:picMkLst>
        </pc:picChg>
      </pc:sldChg>
      <pc:sldChg chg="del">
        <pc:chgData name="Biskup Jiří" userId="d4f916f0-0947-44c6-85e9-e67ce0096acc" providerId="ADAL" clId="{24354880-9151-4C2F-A15C-4858C6D33AF1}" dt="2024-10-07T13:15:40.105" v="94" actId="47"/>
        <pc:sldMkLst>
          <pc:docMk/>
          <pc:sldMk cId="1248741713" sldId="261"/>
        </pc:sldMkLst>
      </pc:sldChg>
      <pc:sldChg chg="modSp mod">
        <pc:chgData name="Biskup Jiří" userId="d4f916f0-0947-44c6-85e9-e67ce0096acc" providerId="ADAL" clId="{24354880-9151-4C2F-A15C-4858C6D33AF1}" dt="2024-10-07T13:02:13.395" v="25" actId="1035"/>
        <pc:sldMkLst>
          <pc:docMk/>
          <pc:sldMk cId="94712195" sldId="263"/>
        </pc:sldMkLst>
        <pc:spChg chg="mod">
          <ac:chgData name="Biskup Jiří" userId="d4f916f0-0947-44c6-85e9-e67ce0096acc" providerId="ADAL" clId="{24354880-9151-4C2F-A15C-4858C6D33AF1}" dt="2024-10-07T13:02:13.395" v="25" actId="1035"/>
          <ac:spMkLst>
            <pc:docMk/>
            <pc:sldMk cId="94712195" sldId="263"/>
            <ac:spMk id="2" creationId="{1D627AB0-DBD8-FDA4-B784-E5CB46E804DB}"/>
          </ac:spMkLst>
        </pc:spChg>
      </pc:sldChg>
      <pc:sldChg chg="addSp delSp modSp mod">
        <pc:chgData name="Biskup Jiří" userId="d4f916f0-0947-44c6-85e9-e67ce0096acc" providerId="ADAL" clId="{24354880-9151-4C2F-A15C-4858C6D33AF1}" dt="2024-10-07T13:22:51.357" v="119" actId="478"/>
        <pc:sldMkLst>
          <pc:docMk/>
          <pc:sldMk cId="1018293944" sldId="265"/>
        </pc:sldMkLst>
        <pc:spChg chg="del mod">
          <ac:chgData name="Biskup Jiří" userId="d4f916f0-0947-44c6-85e9-e67ce0096acc" providerId="ADAL" clId="{24354880-9151-4C2F-A15C-4858C6D33AF1}" dt="2024-10-07T13:22:51.357" v="119" actId="478"/>
          <ac:spMkLst>
            <pc:docMk/>
            <pc:sldMk cId="1018293944" sldId="265"/>
            <ac:spMk id="2" creationId="{1D2652D5-10DE-6DD2-268B-CDA16520A7ED}"/>
          </ac:spMkLst>
        </pc:spChg>
        <pc:spChg chg="del mod">
          <ac:chgData name="Biskup Jiří" userId="d4f916f0-0947-44c6-85e9-e67ce0096acc" providerId="ADAL" clId="{24354880-9151-4C2F-A15C-4858C6D33AF1}" dt="2024-10-07T13:06:36.674" v="43" actId="478"/>
          <ac:spMkLst>
            <pc:docMk/>
            <pc:sldMk cId="1018293944" sldId="265"/>
            <ac:spMk id="3" creationId="{FD6342AD-3DA3-6731-527C-8E68832C00EF}"/>
          </ac:spMkLst>
        </pc:spChg>
        <pc:spChg chg="add mod">
          <ac:chgData name="Biskup Jiří" userId="d4f916f0-0947-44c6-85e9-e67ce0096acc" providerId="ADAL" clId="{24354880-9151-4C2F-A15C-4858C6D33AF1}" dt="2024-10-07T13:20:24.289" v="102" actId="1076"/>
          <ac:spMkLst>
            <pc:docMk/>
            <pc:sldMk cId="1018293944" sldId="265"/>
            <ac:spMk id="4" creationId="{2CB9669D-D6CA-684F-377F-4C812C2AC3CB}"/>
          </ac:spMkLst>
        </pc:spChg>
        <pc:spChg chg="add mod">
          <ac:chgData name="Biskup Jiří" userId="d4f916f0-0947-44c6-85e9-e67ce0096acc" providerId="ADAL" clId="{24354880-9151-4C2F-A15C-4858C6D33AF1}" dt="2024-10-07T13:20:18.822" v="100" actId="1076"/>
          <ac:spMkLst>
            <pc:docMk/>
            <pc:sldMk cId="1018293944" sldId="265"/>
            <ac:spMk id="6" creationId="{A9AE8257-7E6B-67ED-B4CC-16CEA0987093}"/>
          </ac:spMkLst>
        </pc:spChg>
        <pc:spChg chg="add mod">
          <ac:chgData name="Biskup Jiří" userId="d4f916f0-0947-44c6-85e9-e67ce0096acc" providerId="ADAL" clId="{24354880-9151-4C2F-A15C-4858C6D33AF1}" dt="2024-10-07T13:06:48.567" v="45" actId="1076"/>
          <ac:spMkLst>
            <pc:docMk/>
            <pc:sldMk cId="1018293944" sldId="265"/>
            <ac:spMk id="10" creationId="{FC122354-4483-97F4-86D3-6C1FB6B3AFB4}"/>
          </ac:spMkLst>
        </pc:spChg>
        <pc:spChg chg="add mod">
          <ac:chgData name="Biskup Jiří" userId="d4f916f0-0947-44c6-85e9-e67ce0096acc" providerId="ADAL" clId="{24354880-9151-4C2F-A15C-4858C6D33AF1}" dt="2024-10-07T13:06:48.567" v="45" actId="1076"/>
          <ac:spMkLst>
            <pc:docMk/>
            <pc:sldMk cId="1018293944" sldId="265"/>
            <ac:spMk id="11" creationId="{E3093375-4C3A-7751-A4D2-DA6ECB2BFA60}"/>
          </ac:spMkLst>
        </pc:spChg>
        <pc:spChg chg="add mod">
          <ac:chgData name="Biskup Jiří" userId="d4f916f0-0947-44c6-85e9-e67ce0096acc" providerId="ADAL" clId="{24354880-9151-4C2F-A15C-4858C6D33AF1}" dt="2024-10-07T13:06:48.567" v="45" actId="1076"/>
          <ac:spMkLst>
            <pc:docMk/>
            <pc:sldMk cId="1018293944" sldId="265"/>
            <ac:spMk id="12" creationId="{A2401D82-10F2-7859-0ED8-F4379E3DB615}"/>
          </ac:spMkLst>
        </pc:spChg>
        <pc:spChg chg="add mod">
          <ac:chgData name="Biskup Jiří" userId="d4f916f0-0947-44c6-85e9-e67ce0096acc" providerId="ADAL" clId="{24354880-9151-4C2F-A15C-4858C6D33AF1}" dt="2024-10-07T13:20:37.151" v="104" actId="207"/>
          <ac:spMkLst>
            <pc:docMk/>
            <pc:sldMk cId="1018293944" sldId="265"/>
            <ac:spMk id="13" creationId="{AFAE29F2-9C0F-9A3F-32F5-A717122E060F}"/>
          </ac:spMkLst>
        </pc:spChg>
        <pc:spChg chg="add mod">
          <ac:chgData name="Biskup Jiří" userId="d4f916f0-0947-44c6-85e9-e67ce0096acc" providerId="ADAL" clId="{24354880-9151-4C2F-A15C-4858C6D33AF1}" dt="2024-10-07T13:06:48.567" v="45" actId="1076"/>
          <ac:spMkLst>
            <pc:docMk/>
            <pc:sldMk cId="1018293944" sldId="265"/>
            <ac:spMk id="14" creationId="{661129A6-CBBC-3C04-05A4-984CDAC5B200}"/>
          </ac:spMkLst>
        </pc:spChg>
        <pc:spChg chg="add mod">
          <ac:chgData name="Biskup Jiří" userId="d4f916f0-0947-44c6-85e9-e67ce0096acc" providerId="ADAL" clId="{24354880-9151-4C2F-A15C-4858C6D33AF1}" dt="2024-10-07T13:20:56.781" v="105" actId="114"/>
          <ac:spMkLst>
            <pc:docMk/>
            <pc:sldMk cId="1018293944" sldId="265"/>
            <ac:spMk id="16" creationId="{2A36C95B-F31F-97D5-89A4-4F70E86DBFD1}"/>
          </ac:spMkLst>
        </pc:spChg>
        <pc:spChg chg="add mod">
          <ac:chgData name="Biskup Jiří" userId="d4f916f0-0947-44c6-85e9-e67ce0096acc" providerId="ADAL" clId="{24354880-9151-4C2F-A15C-4858C6D33AF1}" dt="2024-10-07T13:06:48.567" v="45" actId="1076"/>
          <ac:spMkLst>
            <pc:docMk/>
            <pc:sldMk cId="1018293944" sldId="265"/>
            <ac:spMk id="17" creationId="{69D18324-08E1-3AA2-1FDB-FCF1E312DB7E}"/>
          </ac:spMkLst>
        </pc:spChg>
        <pc:spChg chg="add mod">
          <ac:chgData name="Biskup Jiří" userId="d4f916f0-0947-44c6-85e9-e67ce0096acc" providerId="ADAL" clId="{24354880-9151-4C2F-A15C-4858C6D33AF1}" dt="2024-10-07T13:22:51.357" v="119" actId="478"/>
          <ac:spMkLst>
            <pc:docMk/>
            <pc:sldMk cId="1018293944" sldId="265"/>
            <ac:spMk id="19" creationId="{8C83FD41-17D6-3757-BAD0-E31BD72C02AA}"/>
          </ac:spMkLst>
        </pc:spChg>
        <pc:graphicFrameChg chg="add mod">
          <ac:chgData name="Biskup Jiří" userId="d4f916f0-0947-44c6-85e9-e67ce0096acc" providerId="ADAL" clId="{24354880-9151-4C2F-A15C-4858C6D33AF1}" dt="2024-10-07T13:06:48.567" v="45" actId="1076"/>
          <ac:graphicFrameMkLst>
            <pc:docMk/>
            <pc:sldMk cId="1018293944" sldId="265"/>
            <ac:graphicFrameMk id="8" creationId="{6EBD677C-420C-F420-D4B5-CFF534708439}"/>
          </ac:graphicFrameMkLst>
        </pc:graphicFrameChg>
        <pc:graphicFrameChg chg="add mod">
          <ac:chgData name="Biskup Jiří" userId="d4f916f0-0947-44c6-85e9-e67ce0096acc" providerId="ADAL" clId="{24354880-9151-4C2F-A15C-4858C6D33AF1}" dt="2024-10-07T13:06:48.567" v="45" actId="1076"/>
          <ac:graphicFrameMkLst>
            <pc:docMk/>
            <pc:sldMk cId="1018293944" sldId="265"/>
            <ac:graphicFrameMk id="9" creationId="{8771592F-167C-A8C3-2DB6-6123677F5357}"/>
          </ac:graphicFrameMkLst>
        </pc:graphicFrameChg>
        <pc:graphicFrameChg chg="add mod">
          <ac:chgData name="Biskup Jiří" userId="d4f916f0-0947-44c6-85e9-e67ce0096acc" providerId="ADAL" clId="{24354880-9151-4C2F-A15C-4858C6D33AF1}" dt="2024-10-07T13:06:48.567" v="45" actId="1076"/>
          <ac:graphicFrameMkLst>
            <pc:docMk/>
            <pc:sldMk cId="1018293944" sldId="265"/>
            <ac:graphicFrameMk id="15" creationId="{1AFA12D4-BB7C-58C0-7F34-0120A11A1DE7}"/>
          </ac:graphicFrameMkLst>
        </pc:graphicFrameChg>
        <pc:picChg chg="del">
          <ac:chgData name="Biskup Jiří" userId="d4f916f0-0947-44c6-85e9-e67ce0096acc" providerId="ADAL" clId="{24354880-9151-4C2F-A15C-4858C6D33AF1}" dt="2024-10-07T13:05:53.905" v="39" actId="478"/>
          <ac:picMkLst>
            <pc:docMk/>
            <pc:sldMk cId="1018293944" sldId="265"/>
            <ac:picMk id="5" creationId="{9127C17D-AF6D-B9A7-58D5-90AC4E140A29}"/>
          </ac:picMkLst>
        </pc:picChg>
        <pc:picChg chg="del">
          <ac:chgData name="Biskup Jiří" userId="d4f916f0-0947-44c6-85e9-e67ce0096acc" providerId="ADAL" clId="{24354880-9151-4C2F-A15C-4858C6D33AF1}" dt="2024-10-07T13:05:55.063" v="40" actId="478"/>
          <ac:picMkLst>
            <pc:docMk/>
            <pc:sldMk cId="1018293944" sldId="265"/>
            <ac:picMk id="7" creationId="{CDD01EF7-CA79-A0AF-42E9-78BC80B90603}"/>
          </ac:picMkLst>
        </pc:picChg>
      </pc:sldChg>
      <pc:sldChg chg="addSp delSp modSp mod">
        <pc:chgData name="Biskup Jiří" userId="d4f916f0-0947-44c6-85e9-e67ce0096acc" providerId="ADAL" clId="{24354880-9151-4C2F-A15C-4858C6D33AF1}" dt="2024-10-07T13:21:50.750" v="114" actId="1076"/>
        <pc:sldMkLst>
          <pc:docMk/>
          <pc:sldMk cId="3372537265" sldId="266"/>
        </pc:sldMkLst>
        <pc:spChg chg="mod">
          <ac:chgData name="Biskup Jiří" userId="d4f916f0-0947-44c6-85e9-e67ce0096acc" providerId="ADAL" clId="{24354880-9151-4C2F-A15C-4858C6D33AF1}" dt="2024-10-07T13:07:56.412" v="53" actId="6549"/>
          <ac:spMkLst>
            <pc:docMk/>
            <pc:sldMk cId="3372537265" sldId="266"/>
            <ac:spMk id="2" creationId="{1D2652D5-10DE-6DD2-268B-CDA16520A7ED}"/>
          </ac:spMkLst>
        </pc:spChg>
        <pc:spChg chg="del">
          <ac:chgData name="Biskup Jiří" userId="d4f916f0-0947-44c6-85e9-e67ce0096acc" providerId="ADAL" clId="{24354880-9151-4C2F-A15C-4858C6D33AF1}" dt="2024-10-07T13:07:12.220" v="47" actId="478"/>
          <ac:spMkLst>
            <pc:docMk/>
            <pc:sldMk cId="3372537265" sldId="266"/>
            <ac:spMk id="3" creationId="{FD6342AD-3DA3-6731-527C-8E68832C00EF}"/>
          </ac:spMkLst>
        </pc:spChg>
        <pc:spChg chg="add del mod">
          <ac:chgData name="Biskup Jiří" userId="d4f916f0-0947-44c6-85e9-e67ce0096acc" providerId="ADAL" clId="{24354880-9151-4C2F-A15C-4858C6D33AF1}" dt="2024-10-07T13:07:14.551" v="48" actId="478"/>
          <ac:spMkLst>
            <pc:docMk/>
            <pc:sldMk cId="3372537265" sldId="266"/>
            <ac:spMk id="5" creationId="{149CB720-E6FB-C95B-0AE6-DA35567E0FF0}"/>
          </ac:spMkLst>
        </pc:spChg>
        <pc:spChg chg="add mod">
          <ac:chgData name="Biskup Jiří" userId="d4f916f0-0947-44c6-85e9-e67ce0096acc" providerId="ADAL" clId="{24354880-9151-4C2F-A15C-4858C6D33AF1}" dt="2024-10-07T13:21:50.750" v="114" actId="1076"/>
          <ac:spMkLst>
            <pc:docMk/>
            <pc:sldMk cId="3372537265" sldId="266"/>
            <ac:spMk id="6" creationId="{7B859704-FC45-BF86-1A66-2ED25AB0D68E}"/>
          </ac:spMkLst>
        </pc:spChg>
        <pc:spChg chg="add mod">
          <ac:chgData name="Biskup Jiří" userId="d4f916f0-0947-44c6-85e9-e67ce0096acc" providerId="ADAL" clId="{24354880-9151-4C2F-A15C-4858C6D33AF1}" dt="2024-10-07T13:21:44.799" v="113" actId="1076"/>
          <ac:spMkLst>
            <pc:docMk/>
            <pc:sldMk cId="3372537265" sldId="266"/>
            <ac:spMk id="7" creationId="{45179F99-1060-2109-BDFD-903F339EDA79}"/>
          </ac:spMkLst>
        </pc:spChg>
        <pc:spChg chg="add mod">
          <ac:chgData name="Biskup Jiří" userId="d4f916f0-0947-44c6-85e9-e67ce0096acc" providerId="ADAL" clId="{24354880-9151-4C2F-A15C-4858C6D33AF1}" dt="2024-10-07T13:07:30.382" v="50" actId="1076"/>
          <ac:spMkLst>
            <pc:docMk/>
            <pc:sldMk cId="3372537265" sldId="266"/>
            <ac:spMk id="9" creationId="{422F6429-F350-8085-D3DA-BAEFF6D8D8C4}"/>
          </ac:spMkLst>
        </pc:spChg>
        <pc:spChg chg="add mod">
          <ac:chgData name="Biskup Jiří" userId="d4f916f0-0947-44c6-85e9-e67ce0096acc" providerId="ADAL" clId="{24354880-9151-4C2F-A15C-4858C6D33AF1}" dt="2024-10-07T13:07:30.382" v="50" actId="1076"/>
          <ac:spMkLst>
            <pc:docMk/>
            <pc:sldMk cId="3372537265" sldId="266"/>
            <ac:spMk id="11" creationId="{7F182B7B-F480-EA92-7BFD-FF5F1D6E87AF}"/>
          </ac:spMkLst>
        </pc:spChg>
        <pc:spChg chg="add mod">
          <ac:chgData name="Biskup Jiří" userId="d4f916f0-0947-44c6-85e9-e67ce0096acc" providerId="ADAL" clId="{24354880-9151-4C2F-A15C-4858C6D33AF1}" dt="2024-10-07T13:07:30.382" v="50" actId="1076"/>
          <ac:spMkLst>
            <pc:docMk/>
            <pc:sldMk cId="3372537265" sldId="266"/>
            <ac:spMk id="12" creationId="{E184E4C3-5828-56AA-00B2-E62032C5C1ED}"/>
          </ac:spMkLst>
        </pc:spChg>
        <pc:spChg chg="add mod">
          <ac:chgData name="Biskup Jiří" userId="d4f916f0-0947-44c6-85e9-e67ce0096acc" providerId="ADAL" clId="{24354880-9151-4C2F-A15C-4858C6D33AF1}" dt="2024-10-07T13:07:30.382" v="50" actId="1076"/>
          <ac:spMkLst>
            <pc:docMk/>
            <pc:sldMk cId="3372537265" sldId="266"/>
            <ac:spMk id="13" creationId="{A7E7D037-A171-4E05-66A0-CF2F5D12DC5E}"/>
          </ac:spMkLst>
        </pc:spChg>
        <pc:spChg chg="add mod">
          <ac:chgData name="Biskup Jiří" userId="d4f916f0-0947-44c6-85e9-e67ce0096acc" providerId="ADAL" clId="{24354880-9151-4C2F-A15C-4858C6D33AF1}" dt="2024-10-07T13:07:30.382" v="50" actId="1076"/>
          <ac:spMkLst>
            <pc:docMk/>
            <pc:sldMk cId="3372537265" sldId="266"/>
            <ac:spMk id="14" creationId="{72105E97-0925-533A-0A99-B855FDFB1DDD}"/>
          </ac:spMkLst>
        </pc:spChg>
        <pc:spChg chg="add mod">
          <ac:chgData name="Biskup Jiří" userId="d4f916f0-0947-44c6-85e9-e67ce0096acc" providerId="ADAL" clId="{24354880-9151-4C2F-A15C-4858C6D33AF1}" dt="2024-10-07T13:07:30.382" v="50" actId="1076"/>
          <ac:spMkLst>
            <pc:docMk/>
            <pc:sldMk cId="3372537265" sldId="266"/>
            <ac:spMk id="15" creationId="{54F39418-1C30-7A4E-6F7C-D25BFD7256BD}"/>
          </ac:spMkLst>
        </pc:spChg>
        <pc:spChg chg="add mod">
          <ac:chgData name="Biskup Jiří" userId="d4f916f0-0947-44c6-85e9-e67ce0096acc" providerId="ADAL" clId="{24354880-9151-4C2F-A15C-4858C6D33AF1}" dt="2024-10-07T13:07:30.382" v="50" actId="1076"/>
          <ac:spMkLst>
            <pc:docMk/>
            <pc:sldMk cId="3372537265" sldId="266"/>
            <ac:spMk id="17" creationId="{D99D1919-7360-7CDC-2259-2D88B23FB0EB}"/>
          </ac:spMkLst>
        </pc:spChg>
        <pc:graphicFrameChg chg="add mod">
          <ac:chgData name="Biskup Jiří" userId="d4f916f0-0947-44c6-85e9-e67ce0096acc" providerId="ADAL" clId="{24354880-9151-4C2F-A15C-4858C6D33AF1}" dt="2024-10-07T13:07:30.382" v="50" actId="1076"/>
          <ac:graphicFrameMkLst>
            <pc:docMk/>
            <pc:sldMk cId="3372537265" sldId="266"/>
            <ac:graphicFrameMk id="8" creationId="{F86BA4F1-D4AB-896D-E5C5-A8F56701DA1C}"/>
          </ac:graphicFrameMkLst>
        </pc:graphicFrameChg>
        <pc:graphicFrameChg chg="add mod">
          <ac:chgData name="Biskup Jiří" userId="d4f916f0-0947-44c6-85e9-e67ce0096acc" providerId="ADAL" clId="{24354880-9151-4C2F-A15C-4858C6D33AF1}" dt="2024-10-07T13:07:30.382" v="50" actId="1076"/>
          <ac:graphicFrameMkLst>
            <pc:docMk/>
            <pc:sldMk cId="3372537265" sldId="266"/>
            <ac:graphicFrameMk id="10" creationId="{D0D568B9-100F-EE01-1CFE-9C34F7C8CEFC}"/>
          </ac:graphicFrameMkLst>
        </pc:graphicFrameChg>
        <pc:graphicFrameChg chg="add mod">
          <ac:chgData name="Biskup Jiří" userId="d4f916f0-0947-44c6-85e9-e67ce0096acc" providerId="ADAL" clId="{24354880-9151-4C2F-A15C-4858C6D33AF1}" dt="2024-10-07T13:07:30.382" v="50" actId="1076"/>
          <ac:graphicFrameMkLst>
            <pc:docMk/>
            <pc:sldMk cId="3372537265" sldId="266"/>
            <ac:graphicFrameMk id="16" creationId="{48533162-306B-6F12-D6F5-8C976C81B10D}"/>
          </ac:graphicFrameMkLst>
        </pc:graphicFrameChg>
      </pc:sldChg>
      <pc:sldChg chg="del">
        <pc:chgData name="Biskup Jiří" userId="d4f916f0-0947-44c6-85e9-e67ce0096acc" providerId="ADAL" clId="{24354880-9151-4C2F-A15C-4858C6D33AF1}" dt="2024-10-07T13:15:40.105" v="94" actId="47"/>
        <pc:sldMkLst>
          <pc:docMk/>
          <pc:sldMk cId="1010366365" sldId="267"/>
        </pc:sldMkLst>
      </pc:sldChg>
      <pc:sldChg chg="del">
        <pc:chgData name="Biskup Jiří" userId="d4f916f0-0947-44c6-85e9-e67ce0096acc" providerId="ADAL" clId="{24354880-9151-4C2F-A15C-4858C6D33AF1}" dt="2024-10-07T13:15:40.105" v="94" actId="47"/>
        <pc:sldMkLst>
          <pc:docMk/>
          <pc:sldMk cId="2154661027" sldId="268"/>
        </pc:sldMkLst>
      </pc:sldChg>
      <pc:sldChg chg="del">
        <pc:chgData name="Biskup Jiří" userId="d4f916f0-0947-44c6-85e9-e67ce0096acc" providerId="ADAL" clId="{24354880-9151-4C2F-A15C-4858C6D33AF1}" dt="2024-10-07T13:15:40.105" v="94" actId="47"/>
        <pc:sldMkLst>
          <pc:docMk/>
          <pc:sldMk cId="2313392025" sldId="269"/>
        </pc:sldMkLst>
      </pc:sldChg>
      <pc:sldChg chg="addSp delSp modSp del mod">
        <pc:chgData name="Biskup Jiří" userId="d4f916f0-0947-44c6-85e9-e67ce0096acc" providerId="ADAL" clId="{24354880-9151-4C2F-A15C-4858C6D33AF1}" dt="2024-10-07T13:09:49.788" v="61" actId="2696"/>
        <pc:sldMkLst>
          <pc:docMk/>
          <pc:sldMk cId="3022924452" sldId="270"/>
        </pc:sldMkLst>
        <pc:spChg chg="mod">
          <ac:chgData name="Biskup Jiří" userId="d4f916f0-0947-44c6-85e9-e67ce0096acc" providerId="ADAL" clId="{24354880-9151-4C2F-A15C-4858C6D33AF1}" dt="2024-10-07T13:08:19.321" v="54"/>
          <ac:spMkLst>
            <pc:docMk/>
            <pc:sldMk cId="3022924452" sldId="270"/>
            <ac:spMk id="2" creationId="{1D2652D5-10DE-6DD2-268B-CDA16520A7ED}"/>
          </ac:spMkLst>
        </pc:spChg>
        <pc:spChg chg="add del">
          <ac:chgData name="Biskup Jiří" userId="d4f916f0-0947-44c6-85e9-e67ce0096acc" providerId="ADAL" clId="{24354880-9151-4C2F-A15C-4858C6D33AF1}" dt="2024-10-07T13:09:18.875" v="56" actId="478"/>
          <ac:spMkLst>
            <pc:docMk/>
            <pc:sldMk cId="3022924452" sldId="270"/>
            <ac:spMk id="4" creationId="{20E7D1AB-626E-CB10-74AF-85D8427021E6}"/>
          </ac:spMkLst>
        </pc:spChg>
        <pc:spChg chg="add">
          <ac:chgData name="Biskup Jiří" userId="d4f916f0-0947-44c6-85e9-e67ce0096acc" providerId="ADAL" clId="{24354880-9151-4C2F-A15C-4858C6D33AF1}" dt="2024-10-07T13:09:21.403" v="57" actId="22"/>
          <ac:spMkLst>
            <pc:docMk/>
            <pc:sldMk cId="3022924452" sldId="270"/>
            <ac:spMk id="6" creationId="{346922B7-8002-3E90-0C34-EB45C54382A9}"/>
          </ac:spMkLst>
        </pc:spChg>
        <pc:spChg chg="del">
          <ac:chgData name="Biskup Jiří" userId="d4f916f0-0947-44c6-85e9-e67ce0096acc" providerId="ADAL" clId="{24354880-9151-4C2F-A15C-4858C6D33AF1}" dt="2024-10-07T13:07:48.751" v="51" actId="478"/>
          <ac:spMkLst>
            <pc:docMk/>
            <pc:sldMk cId="3022924452" sldId="270"/>
            <ac:spMk id="10" creationId="{5F31715F-8AF1-3A10-924D-CC52EB4DB608}"/>
          </ac:spMkLst>
        </pc:spChg>
        <pc:spChg chg="del">
          <ac:chgData name="Biskup Jiří" userId="d4f916f0-0947-44c6-85e9-e67ce0096acc" providerId="ADAL" clId="{24354880-9151-4C2F-A15C-4858C6D33AF1}" dt="2024-10-07T13:07:48.751" v="51" actId="478"/>
          <ac:spMkLst>
            <pc:docMk/>
            <pc:sldMk cId="3022924452" sldId="270"/>
            <ac:spMk id="13" creationId="{076586D5-3B7D-C740-2015-B2D6BB658968}"/>
          </ac:spMkLst>
        </pc:spChg>
        <pc:spChg chg="del">
          <ac:chgData name="Biskup Jiří" userId="d4f916f0-0947-44c6-85e9-e67ce0096acc" providerId="ADAL" clId="{24354880-9151-4C2F-A15C-4858C6D33AF1}" dt="2024-10-07T13:07:48.751" v="51" actId="478"/>
          <ac:spMkLst>
            <pc:docMk/>
            <pc:sldMk cId="3022924452" sldId="270"/>
            <ac:spMk id="15" creationId="{735D45F7-E221-5C3E-6E5C-077C352B4D19}"/>
          </ac:spMkLst>
        </pc:spChg>
        <pc:spChg chg="del">
          <ac:chgData name="Biskup Jiří" userId="d4f916f0-0947-44c6-85e9-e67ce0096acc" providerId="ADAL" clId="{24354880-9151-4C2F-A15C-4858C6D33AF1}" dt="2024-10-07T13:07:48.751" v="51" actId="478"/>
          <ac:spMkLst>
            <pc:docMk/>
            <pc:sldMk cId="3022924452" sldId="270"/>
            <ac:spMk id="16" creationId="{32447C9D-E099-A4BB-F83B-6E13B0A3D65F}"/>
          </ac:spMkLst>
        </pc:spChg>
        <pc:picChg chg="del">
          <ac:chgData name="Biskup Jiří" userId="d4f916f0-0947-44c6-85e9-e67ce0096acc" providerId="ADAL" clId="{24354880-9151-4C2F-A15C-4858C6D33AF1}" dt="2024-10-07T13:07:48.751" v="51" actId="478"/>
          <ac:picMkLst>
            <pc:docMk/>
            <pc:sldMk cId="3022924452" sldId="270"/>
            <ac:picMk id="9" creationId="{C03C159F-9C18-C1F0-978B-DA2A5E1DEF66}"/>
          </ac:picMkLst>
        </pc:picChg>
        <pc:picChg chg="del">
          <ac:chgData name="Biskup Jiří" userId="d4f916f0-0947-44c6-85e9-e67ce0096acc" providerId="ADAL" clId="{24354880-9151-4C2F-A15C-4858C6D33AF1}" dt="2024-10-07T13:07:48.751" v="51" actId="478"/>
          <ac:picMkLst>
            <pc:docMk/>
            <pc:sldMk cId="3022924452" sldId="270"/>
            <ac:picMk id="12" creationId="{AC6F3D9C-7B1B-72A3-AE9E-747CA61F4DBA}"/>
          </ac:picMkLst>
        </pc:picChg>
        <pc:picChg chg="del">
          <ac:chgData name="Biskup Jiří" userId="d4f916f0-0947-44c6-85e9-e67ce0096acc" providerId="ADAL" clId="{24354880-9151-4C2F-A15C-4858C6D33AF1}" dt="2024-10-07T13:07:48.751" v="51" actId="478"/>
          <ac:picMkLst>
            <pc:docMk/>
            <pc:sldMk cId="3022924452" sldId="270"/>
            <ac:picMk id="18" creationId="{8CB2DAAD-CC2B-B0FD-E1F8-97DE6D92D7EC}"/>
          </ac:picMkLst>
        </pc:picChg>
        <pc:cxnChg chg="del">
          <ac:chgData name="Biskup Jiří" userId="d4f916f0-0947-44c6-85e9-e67ce0096acc" providerId="ADAL" clId="{24354880-9151-4C2F-A15C-4858C6D33AF1}" dt="2024-10-07T13:07:48.751" v="51" actId="478"/>
          <ac:cxnSpMkLst>
            <pc:docMk/>
            <pc:sldMk cId="3022924452" sldId="270"/>
            <ac:cxnSpMk id="24" creationId="{6DFDA35B-E700-70A5-8F0A-5692E8B9B5AB}"/>
          </ac:cxnSpMkLst>
        </pc:cxnChg>
        <pc:cxnChg chg="del">
          <ac:chgData name="Biskup Jiří" userId="d4f916f0-0947-44c6-85e9-e67ce0096acc" providerId="ADAL" clId="{24354880-9151-4C2F-A15C-4858C6D33AF1}" dt="2024-10-07T13:07:48.751" v="51" actId="478"/>
          <ac:cxnSpMkLst>
            <pc:docMk/>
            <pc:sldMk cId="3022924452" sldId="270"/>
            <ac:cxnSpMk id="25" creationId="{F4C80EDE-9CBC-4AD4-DE31-AAF82484BEE8}"/>
          </ac:cxnSpMkLst>
        </pc:cxnChg>
        <pc:cxnChg chg="del">
          <ac:chgData name="Biskup Jiří" userId="d4f916f0-0947-44c6-85e9-e67ce0096acc" providerId="ADAL" clId="{24354880-9151-4C2F-A15C-4858C6D33AF1}" dt="2024-10-07T13:07:48.751" v="51" actId="478"/>
          <ac:cxnSpMkLst>
            <pc:docMk/>
            <pc:sldMk cId="3022924452" sldId="270"/>
            <ac:cxnSpMk id="26" creationId="{3544F3C2-D7C4-91FF-A305-CBBCFE97AECD}"/>
          </ac:cxnSpMkLst>
        </pc:cxnChg>
      </pc:sldChg>
      <pc:sldChg chg="del">
        <pc:chgData name="Biskup Jiří" userId="d4f916f0-0947-44c6-85e9-e67ce0096acc" providerId="ADAL" clId="{24354880-9151-4C2F-A15C-4858C6D33AF1}" dt="2024-10-07T13:15:40.105" v="94" actId="47"/>
        <pc:sldMkLst>
          <pc:docMk/>
          <pc:sldMk cId="4211989659" sldId="271"/>
        </pc:sldMkLst>
      </pc:sldChg>
      <pc:sldChg chg="del">
        <pc:chgData name="Biskup Jiří" userId="d4f916f0-0947-44c6-85e9-e67ce0096acc" providerId="ADAL" clId="{24354880-9151-4C2F-A15C-4858C6D33AF1}" dt="2024-10-07T13:15:40.105" v="94" actId="47"/>
        <pc:sldMkLst>
          <pc:docMk/>
          <pc:sldMk cId="2523107632" sldId="272"/>
        </pc:sldMkLst>
      </pc:sldChg>
      <pc:sldChg chg="del">
        <pc:chgData name="Biskup Jiří" userId="d4f916f0-0947-44c6-85e9-e67ce0096acc" providerId="ADAL" clId="{24354880-9151-4C2F-A15C-4858C6D33AF1}" dt="2024-10-07T13:15:40.105" v="94" actId="47"/>
        <pc:sldMkLst>
          <pc:docMk/>
          <pc:sldMk cId="2250311332" sldId="273"/>
        </pc:sldMkLst>
      </pc:sldChg>
      <pc:sldChg chg="del">
        <pc:chgData name="Biskup Jiří" userId="d4f916f0-0947-44c6-85e9-e67ce0096acc" providerId="ADAL" clId="{24354880-9151-4C2F-A15C-4858C6D33AF1}" dt="2024-10-07T13:15:40.105" v="94" actId="47"/>
        <pc:sldMkLst>
          <pc:docMk/>
          <pc:sldMk cId="3066255616" sldId="274"/>
        </pc:sldMkLst>
      </pc:sldChg>
      <pc:sldChg chg="del">
        <pc:chgData name="Biskup Jiří" userId="d4f916f0-0947-44c6-85e9-e67ce0096acc" providerId="ADAL" clId="{24354880-9151-4C2F-A15C-4858C6D33AF1}" dt="2024-10-07T13:15:40.105" v="94" actId="47"/>
        <pc:sldMkLst>
          <pc:docMk/>
          <pc:sldMk cId="3224719671" sldId="276"/>
        </pc:sldMkLst>
      </pc:sldChg>
      <pc:sldChg chg="del">
        <pc:chgData name="Biskup Jiří" userId="d4f916f0-0947-44c6-85e9-e67ce0096acc" providerId="ADAL" clId="{24354880-9151-4C2F-A15C-4858C6D33AF1}" dt="2024-10-07T13:15:40.105" v="94" actId="47"/>
        <pc:sldMkLst>
          <pc:docMk/>
          <pc:sldMk cId="3098330697" sldId="277"/>
        </pc:sldMkLst>
      </pc:sldChg>
      <pc:sldChg chg="del">
        <pc:chgData name="Biskup Jiří" userId="d4f916f0-0947-44c6-85e9-e67ce0096acc" providerId="ADAL" clId="{24354880-9151-4C2F-A15C-4858C6D33AF1}" dt="2024-10-07T13:15:40.105" v="94" actId="47"/>
        <pc:sldMkLst>
          <pc:docMk/>
          <pc:sldMk cId="1247837637" sldId="278"/>
        </pc:sldMkLst>
      </pc:sldChg>
      <pc:sldChg chg="del">
        <pc:chgData name="Biskup Jiří" userId="d4f916f0-0947-44c6-85e9-e67ce0096acc" providerId="ADAL" clId="{24354880-9151-4C2F-A15C-4858C6D33AF1}" dt="2024-10-07T13:15:40.105" v="94" actId="47"/>
        <pc:sldMkLst>
          <pc:docMk/>
          <pc:sldMk cId="3013868229" sldId="279"/>
        </pc:sldMkLst>
      </pc:sldChg>
      <pc:sldChg chg="del">
        <pc:chgData name="Biskup Jiří" userId="d4f916f0-0947-44c6-85e9-e67ce0096acc" providerId="ADAL" clId="{24354880-9151-4C2F-A15C-4858C6D33AF1}" dt="2024-10-07T13:15:40.105" v="94" actId="47"/>
        <pc:sldMkLst>
          <pc:docMk/>
          <pc:sldMk cId="1154377731" sldId="280"/>
        </pc:sldMkLst>
      </pc:sldChg>
      <pc:sldChg chg="del">
        <pc:chgData name="Biskup Jiří" userId="d4f916f0-0947-44c6-85e9-e67ce0096acc" providerId="ADAL" clId="{24354880-9151-4C2F-A15C-4858C6D33AF1}" dt="2024-10-07T13:15:40.105" v="94" actId="47"/>
        <pc:sldMkLst>
          <pc:docMk/>
          <pc:sldMk cId="3473266858" sldId="281"/>
        </pc:sldMkLst>
      </pc:sldChg>
      <pc:sldChg chg="del">
        <pc:chgData name="Biskup Jiří" userId="d4f916f0-0947-44c6-85e9-e67ce0096acc" providerId="ADAL" clId="{24354880-9151-4C2F-A15C-4858C6D33AF1}" dt="2024-10-07T13:15:40.105" v="94" actId="47"/>
        <pc:sldMkLst>
          <pc:docMk/>
          <pc:sldMk cId="513337144" sldId="282"/>
        </pc:sldMkLst>
      </pc:sldChg>
      <pc:sldChg chg="del">
        <pc:chgData name="Biskup Jiří" userId="d4f916f0-0947-44c6-85e9-e67ce0096acc" providerId="ADAL" clId="{24354880-9151-4C2F-A15C-4858C6D33AF1}" dt="2024-10-07T13:15:40.105" v="94" actId="47"/>
        <pc:sldMkLst>
          <pc:docMk/>
          <pc:sldMk cId="438939528" sldId="283"/>
        </pc:sldMkLst>
      </pc:sldChg>
      <pc:sldChg chg="del">
        <pc:chgData name="Biskup Jiří" userId="d4f916f0-0947-44c6-85e9-e67ce0096acc" providerId="ADAL" clId="{24354880-9151-4C2F-A15C-4858C6D33AF1}" dt="2024-10-07T13:15:40.105" v="94" actId="47"/>
        <pc:sldMkLst>
          <pc:docMk/>
          <pc:sldMk cId="4133721593" sldId="284"/>
        </pc:sldMkLst>
      </pc:sldChg>
      <pc:sldChg chg="del">
        <pc:chgData name="Biskup Jiří" userId="d4f916f0-0947-44c6-85e9-e67ce0096acc" providerId="ADAL" clId="{24354880-9151-4C2F-A15C-4858C6D33AF1}" dt="2024-10-07T13:15:40.105" v="94" actId="47"/>
        <pc:sldMkLst>
          <pc:docMk/>
          <pc:sldMk cId="710889719" sldId="285"/>
        </pc:sldMkLst>
      </pc:sldChg>
      <pc:sldChg chg="del">
        <pc:chgData name="Biskup Jiří" userId="d4f916f0-0947-44c6-85e9-e67ce0096acc" providerId="ADAL" clId="{24354880-9151-4C2F-A15C-4858C6D33AF1}" dt="2024-10-07T13:15:40.105" v="94" actId="47"/>
        <pc:sldMkLst>
          <pc:docMk/>
          <pc:sldMk cId="3719322192" sldId="286"/>
        </pc:sldMkLst>
      </pc:sldChg>
      <pc:sldChg chg="del">
        <pc:chgData name="Biskup Jiří" userId="d4f916f0-0947-44c6-85e9-e67ce0096acc" providerId="ADAL" clId="{24354880-9151-4C2F-A15C-4858C6D33AF1}" dt="2024-10-07T13:15:40.105" v="94" actId="47"/>
        <pc:sldMkLst>
          <pc:docMk/>
          <pc:sldMk cId="2650203844" sldId="287"/>
        </pc:sldMkLst>
      </pc:sldChg>
      <pc:sldChg chg="del">
        <pc:chgData name="Biskup Jiří" userId="d4f916f0-0947-44c6-85e9-e67ce0096acc" providerId="ADAL" clId="{24354880-9151-4C2F-A15C-4858C6D33AF1}" dt="2024-10-07T13:15:40.105" v="94" actId="47"/>
        <pc:sldMkLst>
          <pc:docMk/>
          <pc:sldMk cId="2557915114" sldId="288"/>
        </pc:sldMkLst>
      </pc:sldChg>
      <pc:sldChg chg="del">
        <pc:chgData name="Biskup Jiří" userId="d4f916f0-0947-44c6-85e9-e67ce0096acc" providerId="ADAL" clId="{24354880-9151-4C2F-A15C-4858C6D33AF1}" dt="2024-10-07T13:15:40.105" v="94" actId="47"/>
        <pc:sldMkLst>
          <pc:docMk/>
          <pc:sldMk cId="3343522910" sldId="289"/>
        </pc:sldMkLst>
      </pc:sldChg>
      <pc:sldChg chg="del">
        <pc:chgData name="Biskup Jiří" userId="d4f916f0-0947-44c6-85e9-e67ce0096acc" providerId="ADAL" clId="{24354880-9151-4C2F-A15C-4858C6D33AF1}" dt="2024-10-07T13:15:40.105" v="94" actId="47"/>
        <pc:sldMkLst>
          <pc:docMk/>
          <pc:sldMk cId="1174227035" sldId="290"/>
        </pc:sldMkLst>
      </pc:sldChg>
      <pc:sldChg chg="del">
        <pc:chgData name="Biskup Jiří" userId="d4f916f0-0947-44c6-85e9-e67ce0096acc" providerId="ADAL" clId="{24354880-9151-4C2F-A15C-4858C6D33AF1}" dt="2024-10-07T13:15:40.105" v="94" actId="47"/>
        <pc:sldMkLst>
          <pc:docMk/>
          <pc:sldMk cId="301265360" sldId="291"/>
        </pc:sldMkLst>
      </pc:sldChg>
      <pc:sldChg chg="del">
        <pc:chgData name="Biskup Jiří" userId="d4f916f0-0947-44c6-85e9-e67ce0096acc" providerId="ADAL" clId="{24354880-9151-4C2F-A15C-4858C6D33AF1}" dt="2024-10-07T13:15:40.105" v="94" actId="47"/>
        <pc:sldMkLst>
          <pc:docMk/>
          <pc:sldMk cId="718070541" sldId="292"/>
        </pc:sldMkLst>
      </pc:sldChg>
      <pc:sldChg chg="modSp new mod">
        <pc:chgData name="Biskup Jiří" userId="d4f916f0-0947-44c6-85e9-e67ce0096acc" providerId="ADAL" clId="{24354880-9151-4C2F-A15C-4858C6D33AF1}" dt="2024-10-07T13:09:58.956" v="63" actId="207"/>
        <pc:sldMkLst>
          <pc:docMk/>
          <pc:sldMk cId="3486690683" sldId="293"/>
        </pc:sldMkLst>
        <pc:spChg chg="mod">
          <ac:chgData name="Biskup Jiří" userId="d4f916f0-0947-44c6-85e9-e67ce0096acc" providerId="ADAL" clId="{24354880-9151-4C2F-A15C-4858C6D33AF1}" dt="2024-10-07T13:09:38.703" v="59"/>
          <ac:spMkLst>
            <pc:docMk/>
            <pc:sldMk cId="3486690683" sldId="293"/>
            <ac:spMk id="2" creationId="{2B2791CA-2008-F59B-A5E2-F390A5A4C300}"/>
          </ac:spMkLst>
        </pc:spChg>
        <pc:spChg chg="mod">
          <ac:chgData name="Biskup Jiří" userId="d4f916f0-0947-44c6-85e9-e67ce0096acc" providerId="ADAL" clId="{24354880-9151-4C2F-A15C-4858C6D33AF1}" dt="2024-10-07T13:09:58.956" v="63" actId="207"/>
          <ac:spMkLst>
            <pc:docMk/>
            <pc:sldMk cId="3486690683" sldId="293"/>
            <ac:spMk id="3" creationId="{AACCB5EB-D4E9-3B73-3EE4-4C79219CE77C}"/>
          </ac:spMkLst>
        </pc:spChg>
      </pc:sldChg>
      <pc:sldChg chg="modSp add mod">
        <pc:chgData name="Biskup Jiří" userId="d4f916f0-0947-44c6-85e9-e67ce0096acc" providerId="ADAL" clId="{24354880-9151-4C2F-A15C-4858C6D33AF1}" dt="2024-10-07T13:10:45.156" v="66"/>
        <pc:sldMkLst>
          <pc:docMk/>
          <pc:sldMk cId="1256750135" sldId="294"/>
        </pc:sldMkLst>
        <pc:spChg chg="mod">
          <ac:chgData name="Biskup Jiří" userId="d4f916f0-0947-44c6-85e9-e67ce0096acc" providerId="ADAL" clId="{24354880-9151-4C2F-A15C-4858C6D33AF1}" dt="2024-10-07T13:10:32.774" v="65"/>
          <ac:spMkLst>
            <pc:docMk/>
            <pc:sldMk cId="1256750135" sldId="294"/>
            <ac:spMk id="2" creationId="{2B2791CA-2008-F59B-A5E2-F390A5A4C300}"/>
          </ac:spMkLst>
        </pc:spChg>
        <pc:spChg chg="mod">
          <ac:chgData name="Biskup Jiří" userId="d4f916f0-0947-44c6-85e9-e67ce0096acc" providerId="ADAL" clId="{24354880-9151-4C2F-A15C-4858C6D33AF1}" dt="2024-10-07T13:10:45.156" v="66"/>
          <ac:spMkLst>
            <pc:docMk/>
            <pc:sldMk cId="1256750135" sldId="294"/>
            <ac:spMk id="3" creationId="{AACCB5EB-D4E9-3B73-3EE4-4C79219CE77C}"/>
          </ac:spMkLst>
        </pc:spChg>
      </pc:sldChg>
      <pc:sldChg chg="modSp add mod">
        <pc:chgData name="Biskup Jiří" userId="d4f916f0-0947-44c6-85e9-e67ce0096acc" providerId="ADAL" clId="{24354880-9151-4C2F-A15C-4858C6D33AF1}" dt="2024-10-07T13:11:18.034" v="69"/>
        <pc:sldMkLst>
          <pc:docMk/>
          <pc:sldMk cId="178144401" sldId="295"/>
        </pc:sldMkLst>
        <pc:spChg chg="mod">
          <ac:chgData name="Biskup Jiří" userId="d4f916f0-0947-44c6-85e9-e67ce0096acc" providerId="ADAL" clId="{24354880-9151-4C2F-A15C-4858C6D33AF1}" dt="2024-10-07T13:11:08.663" v="68"/>
          <ac:spMkLst>
            <pc:docMk/>
            <pc:sldMk cId="178144401" sldId="295"/>
            <ac:spMk id="2" creationId="{2B2791CA-2008-F59B-A5E2-F390A5A4C300}"/>
          </ac:spMkLst>
        </pc:spChg>
        <pc:spChg chg="mod">
          <ac:chgData name="Biskup Jiří" userId="d4f916f0-0947-44c6-85e9-e67ce0096acc" providerId="ADAL" clId="{24354880-9151-4C2F-A15C-4858C6D33AF1}" dt="2024-10-07T13:11:18.034" v="69"/>
          <ac:spMkLst>
            <pc:docMk/>
            <pc:sldMk cId="178144401" sldId="295"/>
            <ac:spMk id="3" creationId="{AACCB5EB-D4E9-3B73-3EE4-4C79219CE77C}"/>
          </ac:spMkLst>
        </pc:spChg>
      </pc:sldChg>
      <pc:sldChg chg="modSp add mod">
        <pc:chgData name="Biskup Jiří" userId="d4f916f0-0947-44c6-85e9-e67ce0096acc" providerId="ADAL" clId="{24354880-9151-4C2F-A15C-4858C6D33AF1}" dt="2024-10-07T13:11:49.861" v="72"/>
        <pc:sldMkLst>
          <pc:docMk/>
          <pc:sldMk cId="536479391" sldId="296"/>
        </pc:sldMkLst>
        <pc:spChg chg="mod">
          <ac:chgData name="Biskup Jiří" userId="d4f916f0-0947-44c6-85e9-e67ce0096acc" providerId="ADAL" clId="{24354880-9151-4C2F-A15C-4858C6D33AF1}" dt="2024-10-07T13:11:41.513" v="71"/>
          <ac:spMkLst>
            <pc:docMk/>
            <pc:sldMk cId="536479391" sldId="296"/>
            <ac:spMk id="2" creationId="{2B2791CA-2008-F59B-A5E2-F390A5A4C300}"/>
          </ac:spMkLst>
        </pc:spChg>
        <pc:spChg chg="mod">
          <ac:chgData name="Biskup Jiří" userId="d4f916f0-0947-44c6-85e9-e67ce0096acc" providerId="ADAL" clId="{24354880-9151-4C2F-A15C-4858C6D33AF1}" dt="2024-10-07T13:11:49.861" v="72"/>
          <ac:spMkLst>
            <pc:docMk/>
            <pc:sldMk cId="536479391" sldId="296"/>
            <ac:spMk id="3" creationId="{AACCB5EB-D4E9-3B73-3EE4-4C79219CE77C}"/>
          </ac:spMkLst>
        </pc:spChg>
      </pc:sldChg>
      <pc:sldChg chg="modSp add mod">
        <pc:chgData name="Biskup Jiří" userId="d4f916f0-0947-44c6-85e9-e67ce0096acc" providerId="ADAL" clId="{24354880-9151-4C2F-A15C-4858C6D33AF1}" dt="2024-10-07T13:12:20.788" v="75"/>
        <pc:sldMkLst>
          <pc:docMk/>
          <pc:sldMk cId="519267657" sldId="297"/>
        </pc:sldMkLst>
        <pc:spChg chg="mod">
          <ac:chgData name="Biskup Jiří" userId="d4f916f0-0947-44c6-85e9-e67ce0096acc" providerId="ADAL" clId="{24354880-9151-4C2F-A15C-4858C6D33AF1}" dt="2024-10-07T13:12:12.069" v="74"/>
          <ac:spMkLst>
            <pc:docMk/>
            <pc:sldMk cId="519267657" sldId="297"/>
            <ac:spMk id="2" creationId="{2B2791CA-2008-F59B-A5E2-F390A5A4C300}"/>
          </ac:spMkLst>
        </pc:spChg>
        <pc:spChg chg="mod">
          <ac:chgData name="Biskup Jiří" userId="d4f916f0-0947-44c6-85e9-e67ce0096acc" providerId="ADAL" clId="{24354880-9151-4C2F-A15C-4858C6D33AF1}" dt="2024-10-07T13:12:20.788" v="75"/>
          <ac:spMkLst>
            <pc:docMk/>
            <pc:sldMk cId="519267657" sldId="297"/>
            <ac:spMk id="3" creationId="{AACCB5EB-D4E9-3B73-3EE4-4C79219CE77C}"/>
          </ac:spMkLst>
        </pc:spChg>
      </pc:sldChg>
      <pc:sldChg chg="modSp add mod">
        <pc:chgData name="Biskup Jiří" userId="d4f916f0-0947-44c6-85e9-e67ce0096acc" providerId="ADAL" clId="{24354880-9151-4C2F-A15C-4858C6D33AF1}" dt="2024-10-07T13:12:52.974" v="79" actId="207"/>
        <pc:sldMkLst>
          <pc:docMk/>
          <pc:sldMk cId="3280257788" sldId="298"/>
        </pc:sldMkLst>
        <pc:spChg chg="mod">
          <ac:chgData name="Biskup Jiří" userId="d4f916f0-0947-44c6-85e9-e67ce0096acc" providerId="ADAL" clId="{24354880-9151-4C2F-A15C-4858C6D33AF1}" dt="2024-10-07T13:12:42.527" v="77"/>
          <ac:spMkLst>
            <pc:docMk/>
            <pc:sldMk cId="3280257788" sldId="298"/>
            <ac:spMk id="2" creationId="{2B2791CA-2008-F59B-A5E2-F390A5A4C300}"/>
          </ac:spMkLst>
        </pc:spChg>
        <pc:spChg chg="mod">
          <ac:chgData name="Biskup Jiří" userId="d4f916f0-0947-44c6-85e9-e67ce0096acc" providerId="ADAL" clId="{24354880-9151-4C2F-A15C-4858C6D33AF1}" dt="2024-10-07T13:12:52.974" v="79" actId="207"/>
          <ac:spMkLst>
            <pc:docMk/>
            <pc:sldMk cId="3280257788" sldId="298"/>
            <ac:spMk id="3" creationId="{AACCB5EB-D4E9-3B73-3EE4-4C79219CE77C}"/>
          </ac:spMkLst>
        </pc:spChg>
      </pc:sldChg>
      <pc:sldChg chg="modSp add mod">
        <pc:chgData name="Biskup Jiří" userId="d4f916f0-0947-44c6-85e9-e67ce0096acc" providerId="ADAL" clId="{24354880-9151-4C2F-A15C-4858C6D33AF1}" dt="2024-10-07T13:13:20.240" v="82"/>
        <pc:sldMkLst>
          <pc:docMk/>
          <pc:sldMk cId="3273926079" sldId="299"/>
        </pc:sldMkLst>
        <pc:spChg chg="mod">
          <ac:chgData name="Biskup Jiří" userId="d4f916f0-0947-44c6-85e9-e67ce0096acc" providerId="ADAL" clId="{24354880-9151-4C2F-A15C-4858C6D33AF1}" dt="2024-10-07T13:13:09.998" v="81"/>
          <ac:spMkLst>
            <pc:docMk/>
            <pc:sldMk cId="3273926079" sldId="299"/>
            <ac:spMk id="2" creationId="{2B2791CA-2008-F59B-A5E2-F390A5A4C300}"/>
          </ac:spMkLst>
        </pc:spChg>
        <pc:spChg chg="mod">
          <ac:chgData name="Biskup Jiří" userId="d4f916f0-0947-44c6-85e9-e67ce0096acc" providerId="ADAL" clId="{24354880-9151-4C2F-A15C-4858C6D33AF1}" dt="2024-10-07T13:13:20.240" v="82"/>
          <ac:spMkLst>
            <pc:docMk/>
            <pc:sldMk cId="3273926079" sldId="299"/>
            <ac:spMk id="3" creationId="{AACCB5EB-D4E9-3B73-3EE4-4C79219CE77C}"/>
          </ac:spMkLst>
        </pc:spChg>
      </pc:sldChg>
      <pc:sldChg chg="modSp add mod">
        <pc:chgData name="Biskup Jiří" userId="d4f916f0-0947-44c6-85e9-e67ce0096acc" providerId="ADAL" clId="{24354880-9151-4C2F-A15C-4858C6D33AF1}" dt="2024-10-07T13:13:57.484" v="85"/>
        <pc:sldMkLst>
          <pc:docMk/>
          <pc:sldMk cId="3452893968" sldId="300"/>
        </pc:sldMkLst>
        <pc:spChg chg="mod">
          <ac:chgData name="Biskup Jiří" userId="d4f916f0-0947-44c6-85e9-e67ce0096acc" providerId="ADAL" clId="{24354880-9151-4C2F-A15C-4858C6D33AF1}" dt="2024-10-07T13:13:48.861" v="84"/>
          <ac:spMkLst>
            <pc:docMk/>
            <pc:sldMk cId="3452893968" sldId="300"/>
            <ac:spMk id="2" creationId="{2B2791CA-2008-F59B-A5E2-F390A5A4C300}"/>
          </ac:spMkLst>
        </pc:spChg>
        <pc:spChg chg="mod">
          <ac:chgData name="Biskup Jiří" userId="d4f916f0-0947-44c6-85e9-e67ce0096acc" providerId="ADAL" clId="{24354880-9151-4C2F-A15C-4858C6D33AF1}" dt="2024-10-07T13:13:57.484" v="85"/>
          <ac:spMkLst>
            <pc:docMk/>
            <pc:sldMk cId="3452893968" sldId="300"/>
            <ac:spMk id="3" creationId="{AACCB5EB-D4E9-3B73-3EE4-4C79219CE77C}"/>
          </ac:spMkLst>
        </pc:spChg>
      </pc:sldChg>
      <pc:sldChg chg="modSp add mod">
        <pc:chgData name="Biskup Jiří" userId="d4f916f0-0947-44c6-85e9-e67ce0096acc" providerId="ADAL" clId="{24354880-9151-4C2F-A15C-4858C6D33AF1}" dt="2024-10-07T13:14:23.722" v="88"/>
        <pc:sldMkLst>
          <pc:docMk/>
          <pc:sldMk cId="2313715195" sldId="301"/>
        </pc:sldMkLst>
        <pc:spChg chg="mod">
          <ac:chgData name="Biskup Jiří" userId="d4f916f0-0947-44c6-85e9-e67ce0096acc" providerId="ADAL" clId="{24354880-9151-4C2F-A15C-4858C6D33AF1}" dt="2024-10-07T13:14:14.417" v="87"/>
          <ac:spMkLst>
            <pc:docMk/>
            <pc:sldMk cId="2313715195" sldId="301"/>
            <ac:spMk id="2" creationId="{2B2791CA-2008-F59B-A5E2-F390A5A4C300}"/>
          </ac:spMkLst>
        </pc:spChg>
        <pc:spChg chg="mod">
          <ac:chgData name="Biskup Jiří" userId="d4f916f0-0947-44c6-85e9-e67ce0096acc" providerId="ADAL" clId="{24354880-9151-4C2F-A15C-4858C6D33AF1}" dt="2024-10-07T13:14:23.722" v="88"/>
          <ac:spMkLst>
            <pc:docMk/>
            <pc:sldMk cId="2313715195" sldId="301"/>
            <ac:spMk id="3" creationId="{AACCB5EB-D4E9-3B73-3EE4-4C79219CE77C}"/>
          </ac:spMkLst>
        </pc:spChg>
      </pc:sldChg>
      <pc:sldChg chg="modSp add mod">
        <pc:chgData name="Biskup Jiří" userId="d4f916f0-0947-44c6-85e9-e67ce0096acc" providerId="ADAL" clId="{24354880-9151-4C2F-A15C-4858C6D33AF1}" dt="2024-10-07T13:15:28.190" v="93"/>
        <pc:sldMkLst>
          <pc:docMk/>
          <pc:sldMk cId="2169987747" sldId="302"/>
        </pc:sldMkLst>
        <pc:spChg chg="mod">
          <ac:chgData name="Biskup Jiří" userId="d4f916f0-0947-44c6-85e9-e67ce0096acc" providerId="ADAL" clId="{24354880-9151-4C2F-A15C-4858C6D33AF1}" dt="2024-10-07T13:15:16.739" v="92"/>
          <ac:spMkLst>
            <pc:docMk/>
            <pc:sldMk cId="2169987747" sldId="302"/>
            <ac:spMk id="2" creationId="{2B2791CA-2008-F59B-A5E2-F390A5A4C300}"/>
          </ac:spMkLst>
        </pc:spChg>
        <pc:spChg chg="mod">
          <ac:chgData name="Biskup Jiří" userId="d4f916f0-0947-44c6-85e9-e67ce0096acc" providerId="ADAL" clId="{24354880-9151-4C2F-A15C-4858C6D33AF1}" dt="2024-10-07T13:15:28.190" v="93"/>
          <ac:spMkLst>
            <pc:docMk/>
            <pc:sldMk cId="2169987747" sldId="302"/>
            <ac:spMk id="3" creationId="{AACCB5EB-D4E9-3B73-3EE4-4C79219CE77C}"/>
          </ac:spMkLst>
        </pc:spChg>
      </pc:sldChg>
    </pc:docChg>
  </pc:docChgLst>
  <pc:docChgLst>
    <pc:chgData name="Biskup Jiří" userId="d4f916f0-0947-44c6-85e9-e67ce0096acc" providerId="ADAL" clId="{58829BFB-7AC7-42D3-8A03-D93A1636B8E8}"/>
    <pc:docChg chg="undo custSel addSld delSld modSld sldOrd">
      <pc:chgData name="Biskup Jiří" userId="d4f916f0-0947-44c6-85e9-e67ce0096acc" providerId="ADAL" clId="{58829BFB-7AC7-42D3-8A03-D93A1636B8E8}" dt="2024-06-21T15:17:08.249" v="990" actId="20577"/>
      <pc:docMkLst>
        <pc:docMk/>
      </pc:docMkLst>
      <pc:sldChg chg="modSp mod">
        <pc:chgData name="Biskup Jiří" userId="d4f916f0-0947-44c6-85e9-e67ce0096acc" providerId="ADAL" clId="{58829BFB-7AC7-42D3-8A03-D93A1636B8E8}" dt="2024-06-21T13:03:22.478" v="660" actId="20577"/>
        <pc:sldMkLst>
          <pc:docMk/>
          <pc:sldMk cId="94712195" sldId="263"/>
        </pc:sldMkLst>
        <pc:spChg chg="mod">
          <ac:chgData name="Biskup Jiří" userId="d4f916f0-0947-44c6-85e9-e67ce0096acc" providerId="ADAL" clId="{58829BFB-7AC7-42D3-8A03-D93A1636B8E8}" dt="2024-06-21T13:03:22.478" v="660" actId="20577"/>
          <ac:spMkLst>
            <pc:docMk/>
            <pc:sldMk cId="94712195" sldId="263"/>
            <ac:spMk id="2" creationId="{1D627AB0-DBD8-FDA4-B784-E5CB46E804DB}"/>
          </ac:spMkLst>
        </pc:spChg>
      </pc:sldChg>
      <pc:sldChg chg="addSp modSp mod">
        <pc:chgData name="Biskup Jiří" userId="d4f916f0-0947-44c6-85e9-e67ce0096acc" providerId="ADAL" clId="{58829BFB-7AC7-42D3-8A03-D93A1636B8E8}" dt="2024-06-20T16:56:48.594" v="8" actId="1076"/>
        <pc:sldMkLst>
          <pc:docMk/>
          <pc:sldMk cId="1018293944" sldId="265"/>
        </pc:sldMkLst>
        <pc:spChg chg="mod">
          <ac:chgData name="Biskup Jiří" userId="d4f916f0-0947-44c6-85e9-e67ce0096acc" providerId="ADAL" clId="{58829BFB-7AC7-42D3-8A03-D93A1636B8E8}" dt="2024-06-20T16:56:43.081" v="6" actId="122"/>
          <ac:spMkLst>
            <pc:docMk/>
            <pc:sldMk cId="1018293944" sldId="265"/>
            <ac:spMk id="3" creationId="{FD6342AD-3DA3-6731-527C-8E68832C00EF}"/>
          </ac:spMkLst>
        </pc:spChg>
        <pc:picChg chg="add mod">
          <ac:chgData name="Biskup Jiří" userId="d4f916f0-0947-44c6-85e9-e67ce0096acc" providerId="ADAL" clId="{58829BFB-7AC7-42D3-8A03-D93A1636B8E8}" dt="2024-06-20T16:56:46.226" v="7" actId="1076"/>
          <ac:picMkLst>
            <pc:docMk/>
            <pc:sldMk cId="1018293944" sldId="265"/>
            <ac:picMk id="5" creationId="{9127C17D-AF6D-B9A7-58D5-90AC4E140A29}"/>
          </ac:picMkLst>
        </pc:picChg>
        <pc:picChg chg="mod">
          <ac:chgData name="Biskup Jiří" userId="d4f916f0-0947-44c6-85e9-e67ce0096acc" providerId="ADAL" clId="{58829BFB-7AC7-42D3-8A03-D93A1636B8E8}" dt="2024-06-20T16:56:48.594" v="8" actId="1076"/>
          <ac:picMkLst>
            <pc:docMk/>
            <pc:sldMk cId="1018293944" sldId="265"/>
            <ac:picMk id="7" creationId="{CDD01EF7-CA79-A0AF-42E9-78BC80B90603}"/>
          </ac:picMkLst>
        </pc:picChg>
      </pc:sldChg>
      <pc:sldChg chg="addSp delSp modSp mod">
        <pc:chgData name="Biskup Jiří" userId="d4f916f0-0947-44c6-85e9-e67ce0096acc" providerId="ADAL" clId="{58829BFB-7AC7-42D3-8A03-D93A1636B8E8}" dt="2024-06-21T13:15:26.066" v="665" actId="20577"/>
        <pc:sldMkLst>
          <pc:docMk/>
          <pc:sldMk cId="3372537265" sldId="266"/>
        </pc:sldMkLst>
        <pc:spChg chg="mod">
          <ac:chgData name="Biskup Jiří" userId="d4f916f0-0947-44c6-85e9-e67ce0096acc" providerId="ADAL" clId="{58829BFB-7AC7-42D3-8A03-D93A1636B8E8}" dt="2024-06-21T13:15:26.066" v="665" actId="20577"/>
          <ac:spMkLst>
            <pc:docMk/>
            <pc:sldMk cId="3372537265" sldId="266"/>
            <ac:spMk id="3" creationId="{FD6342AD-3DA3-6731-527C-8E68832C00EF}"/>
          </ac:spMkLst>
        </pc:spChg>
        <pc:picChg chg="add del mod">
          <ac:chgData name="Biskup Jiří" userId="d4f916f0-0947-44c6-85e9-e67ce0096acc" providerId="ADAL" clId="{58829BFB-7AC7-42D3-8A03-D93A1636B8E8}" dt="2024-06-21T13:15:23.385" v="661" actId="478"/>
          <ac:picMkLst>
            <pc:docMk/>
            <pc:sldMk cId="3372537265" sldId="266"/>
            <ac:picMk id="5" creationId="{9DA5ADF4-806E-9798-C2E4-219233A45324}"/>
          </ac:picMkLst>
        </pc:picChg>
      </pc:sldChg>
      <pc:sldChg chg="addSp delSp modSp mod modNotesTx">
        <pc:chgData name="Biskup Jiří" userId="d4f916f0-0947-44c6-85e9-e67ce0096acc" providerId="ADAL" clId="{58829BFB-7AC7-42D3-8A03-D93A1636B8E8}" dt="2024-06-21T13:33:23.257" v="775" actId="20577"/>
        <pc:sldMkLst>
          <pc:docMk/>
          <pc:sldMk cId="2154661027" sldId="268"/>
        </pc:sldMkLst>
        <pc:spChg chg="mod">
          <ac:chgData name="Biskup Jiří" userId="d4f916f0-0947-44c6-85e9-e67ce0096acc" providerId="ADAL" clId="{58829BFB-7AC7-42D3-8A03-D93A1636B8E8}" dt="2024-06-21T13:33:23.257" v="775" actId="20577"/>
          <ac:spMkLst>
            <pc:docMk/>
            <pc:sldMk cId="2154661027" sldId="268"/>
            <ac:spMk id="2" creationId="{1D2652D5-10DE-6DD2-268B-CDA16520A7ED}"/>
          </ac:spMkLst>
        </pc:spChg>
        <pc:spChg chg="del mod">
          <ac:chgData name="Biskup Jiří" userId="d4f916f0-0947-44c6-85e9-e67ce0096acc" providerId="ADAL" clId="{58829BFB-7AC7-42D3-8A03-D93A1636B8E8}" dt="2024-06-20T17:27:13.019" v="395" actId="478"/>
          <ac:spMkLst>
            <pc:docMk/>
            <pc:sldMk cId="2154661027" sldId="268"/>
            <ac:spMk id="3" creationId="{FD6342AD-3DA3-6731-527C-8E68832C00EF}"/>
          </ac:spMkLst>
        </pc:spChg>
        <pc:picChg chg="add del mod">
          <ac:chgData name="Biskup Jiří" userId="d4f916f0-0947-44c6-85e9-e67ce0096acc" providerId="ADAL" clId="{58829BFB-7AC7-42D3-8A03-D93A1636B8E8}" dt="2024-06-20T17:30:31.737" v="399" actId="478"/>
          <ac:picMkLst>
            <pc:docMk/>
            <pc:sldMk cId="2154661027" sldId="268"/>
            <ac:picMk id="5" creationId="{89299B3C-F616-498A-6734-7FD32196551F}"/>
          </ac:picMkLst>
        </pc:picChg>
        <pc:picChg chg="add mod">
          <ac:chgData name="Biskup Jiří" userId="d4f916f0-0947-44c6-85e9-e67ce0096acc" providerId="ADAL" clId="{58829BFB-7AC7-42D3-8A03-D93A1636B8E8}" dt="2024-06-20T17:37:38.477" v="444" actId="1035"/>
          <ac:picMkLst>
            <pc:docMk/>
            <pc:sldMk cId="2154661027" sldId="268"/>
            <ac:picMk id="7" creationId="{271E0569-FCA2-2849-3F07-BAD0E567ACB4}"/>
          </ac:picMkLst>
        </pc:picChg>
        <pc:picChg chg="add del mod">
          <ac:chgData name="Biskup Jiří" userId="d4f916f0-0947-44c6-85e9-e67ce0096acc" providerId="ADAL" clId="{58829BFB-7AC7-42D3-8A03-D93A1636B8E8}" dt="2024-06-20T17:36:38.046" v="412" actId="21"/>
          <ac:picMkLst>
            <pc:docMk/>
            <pc:sldMk cId="2154661027" sldId="268"/>
            <ac:picMk id="9" creationId="{23430F85-1625-8D4F-8ECF-D2CE2AD2371F}"/>
          </ac:picMkLst>
        </pc:picChg>
        <pc:picChg chg="add del mod">
          <ac:chgData name="Biskup Jiří" userId="d4f916f0-0947-44c6-85e9-e67ce0096acc" providerId="ADAL" clId="{58829BFB-7AC7-42D3-8A03-D93A1636B8E8}" dt="2024-06-20T17:40:03.645" v="461" actId="478"/>
          <ac:picMkLst>
            <pc:docMk/>
            <pc:sldMk cId="2154661027" sldId="268"/>
            <ac:picMk id="11" creationId="{A7C9DB75-6414-1391-1553-8A4FB41E0602}"/>
          </ac:picMkLst>
        </pc:picChg>
      </pc:sldChg>
      <pc:sldChg chg="addSp delSp modSp mod modNotesTx">
        <pc:chgData name="Biskup Jiří" userId="d4f916f0-0947-44c6-85e9-e67ce0096acc" providerId="ADAL" clId="{58829BFB-7AC7-42D3-8A03-D93A1636B8E8}" dt="2024-06-21T14:31:13.475" v="888" actId="20577"/>
        <pc:sldMkLst>
          <pc:docMk/>
          <pc:sldMk cId="2313392025" sldId="269"/>
        </pc:sldMkLst>
        <pc:spChg chg="mod">
          <ac:chgData name="Biskup Jiří" userId="d4f916f0-0947-44c6-85e9-e67ce0096acc" providerId="ADAL" clId="{58829BFB-7AC7-42D3-8A03-D93A1636B8E8}" dt="2024-06-21T14:31:13.475" v="888" actId="20577"/>
          <ac:spMkLst>
            <pc:docMk/>
            <pc:sldMk cId="2313392025" sldId="269"/>
            <ac:spMk id="2" creationId="{1D2652D5-10DE-6DD2-268B-CDA16520A7ED}"/>
          </ac:spMkLst>
        </pc:spChg>
        <pc:spChg chg="add del">
          <ac:chgData name="Biskup Jiří" userId="d4f916f0-0947-44c6-85e9-e67ce0096acc" providerId="ADAL" clId="{58829BFB-7AC7-42D3-8A03-D93A1636B8E8}" dt="2024-06-21T14:23:44.913" v="856" actId="478"/>
          <ac:spMkLst>
            <pc:docMk/>
            <pc:sldMk cId="2313392025" sldId="269"/>
            <ac:spMk id="3" creationId="{4FCB6F9A-85DF-70B6-CEE3-34BEEF73F8E2}"/>
          </ac:spMkLst>
        </pc:spChg>
        <pc:spChg chg="del mod">
          <ac:chgData name="Biskup Jiří" userId="d4f916f0-0947-44c6-85e9-e67ce0096acc" providerId="ADAL" clId="{58829BFB-7AC7-42D3-8A03-D93A1636B8E8}" dt="2024-06-20T17:43:03.625" v="473" actId="478"/>
          <ac:spMkLst>
            <pc:docMk/>
            <pc:sldMk cId="2313392025" sldId="269"/>
            <ac:spMk id="3" creationId="{FD6342AD-3DA3-6731-527C-8E68832C00EF}"/>
          </ac:spMkLst>
        </pc:spChg>
        <pc:picChg chg="add del mod modCrop">
          <ac:chgData name="Biskup Jiří" userId="d4f916f0-0947-44c6-85e9-e67ce0096acc" providerId="ADAL" clId="{58829BFB-7AC7-42D3-8A03-D93A1636B8E8}" dt="2024-06-20T17:46:48.505" v="488" actId="21"/>
          <ac:picMkLst>
            <pc:docMk/>
            <pc:sldMk cId="2313392025" sldId="269"/>
            <ac:picMk id="5" creationId="{758147D9-9690-3955-6FDB-BF32B89C6608}"/>
          </ac:picMkLst>
        </pc:picChg>
        <pc:picChg chg="add mod modCrop">
          <ac:chgData name="Biskup Jiří" userId="d4f916f0-0947-44c6-85e9-e67ce0096acc" providerId="ADAL" clId="{58829BFB-7AC7-42D3-8A03-D93A1636B8E8}" dt="2024-06-21T14:28:49.071" v="863" actId="1076"/>
          <ac:picMkLst>
            <pc:docMk/>
            <pc:sldMk cId="2313392025" sldId="269"/>
            <ac:picMk id="5" creationId="{E5B7A278-950D-F2A0-528D-95F70B49F3DB}"/>
          </ac:picMkLst>
        </pc:picChg>
      </pc:sldChg>
      <pc:sldChg chg="addSp delSp modSp mod ord modNotesTx">
        <pc:chgData name="Biskup Jiří" userId="d4f916f0-0947-44c6-85e9-e67ce0096acc" providerId="ADAL" clId="{58829BFB-7AC7-42D3-8A03-D93A1636B8E8}" dt="2024-06-21T13:39:50.578" v="823" actId="20577"/>
        <pc:sldMkLst>
          <pc:docMk/>
          <pc:sldMk cId="3022924452" sldId="270"/>
        </pc:sldMkLst>
        <pc:spChg chg="mod">
          <ac:chgData name="Biskup Jiří" userId="d4f916f0-0947-44c6-85e9-e67ce0096acc" providerId="ADAL" clId="{58829BFB-7AC7-42D3-8A03-D93A1636B8E8}" dt="2024-06-21T13:39:50.578" v="823" actId="20577"/>
          <ac:spMkLst>
            <pc:docMk/>
            <pc:sldMk cId="3022924452" sldId="270"/>
            <ac:spMk id="2" creationId="{1D2652D5-10DE-6DD2-268B-CDA16520A7ED}"/>
          </ac:spMkLst>
        </pc:spChg>
        <pc:spChg chg="del mod">
          <ac:chgData name="Biskup Jiří" userId="d4f916f0-0947-44c6-85e9-e67ce0096acc" providerId="ADAL" clId="{58829BFB-7AC7-42D3-8A03-D93A1636B8E8}" dt="2024-06-20T17:06:17.727" v="53" actId="478"/>
          <ac:spMkLst>
            <pc:docMk/>
            <pc:sldMk cId="3022924452" sldId="270"/>
            <ac:spMk id="3" creationId="{FD6342AD-3DA3-6731-527C-8E68832C00EF}"/>
          </ac:spMkLst>
        </pc:spChg>
        <pc:spChg chg="add mod">
          <ac:chgData name="Biskup Jiří" userId="d4f916f0-0947-44c6-85e9-e67ce0096acc" providerId="ADAL" clId="{58829BFB-7AC7-42D3-8A03-D93A1636B8E8}" dt="2024-06-20T17:07:18.688" v="72" actId="1076"/>
          <ac:spMkLst>
            <pc:docMk/>
            <pc:sldMk cId="3022924452" sldId="270"/>
            <ac:spMk id="10" creationId="{5F31715F-8AF1-3A10-924D-CC52EB4DB608}"/>
          </ac:spMkLst>
        </pc:spChg>
        <pc:spChg chg="add mod">
          <ac:chgData name="Biskup Jiří" userId="d4f916f0-0947-44c6-85e9-e67ce0096acc" providerId="ADAL" clId="{58829BFB-7AC7-42D3-8A03-D93A1636B8E8}" dt="2024-06-21T13:16:52.961" v="668" actId="20577"/>
          <ac:spMkLst>
            <pc:docMk/>
            <pc:sldMk cId="3022924452" sldId="270"/>
            <ac:spMk id="13" creationId="{076586D5-3B7D-C740-2015-B2D6BB658968}"/>
          </ac:spMkLst>
        </pc:spChg>
        <pc:spChg chg="add del mod">
          <ac:chgData name="Biskup Jiří" userId="d4f916f0-0947-44c6-85e9-e67ce0096acc" providerId="ADAL" clId="{58829BFB-7AC7-42D3-8A03-D93A1636B8E8}" dt="2024-06-20T17:16:49.663" v="149" actId="478"/>
          <ac:spMkLst>
            <pc:docMk/>
            <pc:sldMk cId="3022924452" sldId="270"/>
            <ac:spMk id="14" creationId="{80A32503-26EB-1332-691D-2CC9672E811D}"/>
          </ac:spMkLst>
        </pc:spChg>
        <pc:spChg chg="add mod">
          <ac:chgData name="Biskup Jiří" userId="d4f916f0-0947-44c6-85e9-e67ce0096acc" providerId="ADAL" clId="{58829BFB-7AC7-42D3-8A03-D93A1636B8E8}" dt="2024-06-21T13:20:10.449" v="742" actId="20577"/>
          <ac:spMkLst>
            <pc:docMk/>
            <pc:sldMk cId="3022924452" sldId="270"/>
            <ac:spMk id="15" creationId="{735D45F7-E221-5C3E-6E5C-077C352B4D19}"/>
          </ac:spMkLst>
        </pc:spChg>
        <pc:spChg chg="add mod">
          <ac:chgData name="Biskup Jiří" userId="d4f916f0-0947-44c6-85e9-e67ce0096acc" providerId="ADAL" clId="{58829BFB-7AC7-42D3-8A03-D93A1636B8E8}" dt="2024-06-20T17:22:45.520" v="347" actId="14100"/>
          <ac:spMkLst>
            <pc:docMk/>
            <pc:sldMk cId="3022924452" sldId="270"/>
            <ac:spMk id="16" creationId="{32447C9D-E099-A4BB-F83B-6E13B0A3D65F}"/>
          </ac:spMkLst>
        </pc:spChg>
        <pc:spChg chg="add del mod">
          <ac:chgData name="Biskup Jiří" userId="d4f916f0-0947-44c6-85e9-e67ce0096acc" providerId="ADAL" clId="{58829BFB-7AC7-42D3-8A03-D93A1636B8E8}" dt="2024-06-20T17:25:18.891" v="371" actId="478"/>
          <ac:spMkLst>
            <pc:docMk/>
            <pc:sldMk cId="3022924452" sldId="270"/>
            <ac:spMk id="19" creationId="{3F27FE75-866A-4C0A-31AA-50C4A5EF3002}"/>
          </ac:spMkLst>
        </pc:spChg>
        <pc:spChg chg="add del mod">
          <ac:chgData name="Biskup Jiří" userId="d4f916f0-0947-44c6-85e9-e67ce0096acc" providerId="ADAL" clId="{58829BFB-7AC7-42D3-8A03-D93A1636B8E8}" dt="2024-06-20T17:25:48.948" v="377" actId="478"/>
          <ac:spMkLst>
            <pc:docMk/>
            <pc:sldMk cId="3022924452" sldId="270"/>
            <ac:spMk id="20" creationId="{749527E5-C592-330A-99C3-CF82C557DBE4}"/>
          </ac:spMkLst>
        </pc:spChg>
        <pc:spChg chg="add del mod">
          <ac:chgData name="Biskup Jiří" userId="d4f916f0-0947-44c6-85e9-e67ce0096acc" providerId="ADAL" clId="{58829BFB-7AC7-42D3-8A03-D93A1636B8E8}" dt="2024-06-20T17:25:48.948" v="377" actId="478"/>
          <ac:spMkLst>
            <pc:docMk/>
            <pc:sldMk cId="3022924452" sldId="270"/>
            <ac:spMk id="21" creationId="{2FD8961C-C4B6-5B09-C49F-6CF267177C3C}"/>
          </ac:spMkLst>
        </pc:spChg>
        <pc:spChg chg="add del mod">
          <ac:chgData name="Biskup Jiří" userId="d4f916f0-0947-44c6-85e9-e67ce0096acc" providerId="ADAL" clId="{58829BFB-7AC7-42D3-8A03-D93A1636B8E8}" dt="2024-06-20T17:25:48.948" v="377" actId="478"/>
          <ac:spMkLst>
            <pc:docMk/>
            <pc:sldMk cId="3022924452" sldId="270"/>
            <ac:spMk id="22" creationId="{BB38C3E2-E34C-4259-C60B-4E6286BC9D4B}"/>
          </ac:spMkLst>
        </pc:spChg>
        <pc:picChg chg="add del">
          <ac:chgData name="Biskup Jiří" userId="d4f916f0-0947-44c6-85e9-e67ce0096acc" providerId="ADAL" clId="{58829BFB-7AC7-42D3-8A03-D93A1636B8E8}" dt="2024-06-20T17:05:40.424" v="45" actId="478"/>
          <ac:picMkLst>
            <pc:docMk/>
            <pc:sldMk cId="3022924452" sldId="270"/>
            <ac:picMk id="5" creationId="{225678BD-6ED3-8943-95F4-78D4B7B22677}"/>
          </ac:picMkLst>
        </pc:picChg>
        <pc:picChg chg="add del">
          <ac:chgData name="Biskup Jiří" userId="d4f916f0-0947-44c6-85e9-e67ce0096acc" providerId="ADAL" clId="{58829BFB-7AC7-42D3-8A03-D93A1636B8E8}" dt="2024-06-20T17:05:46.049" v="47" actId="22"/>
          <ac:picMkLst>
            <pc:docMk/>
            <pc:sldMk cId="3022924452" sldId="270"/>
            <ac:picMk id="7" creationId="{DA85BBB5-EDF1-FDA1-D5D7-8AB0CDEFCBD9}"/>
          </ac:picMkLst>
        </pc:picChg>
        <pc:picChg chg="add mod">
          <ac:chgData name="Biskup Jiří" userId="d4f916f0-0947-44c6-85e9-e67ce0096acc" providerId="ADAL" clId="{58829BFB-7AC7-42D3-8A03-D93A1636B8E8}" dt="2024-06-20T17:21:51.983" v="309" actId="1076"/>
          <ac:picMkLst>
            <pc:docMk/>
            <pc:sldMk cId="3022924452" sldId="270"/>
            <ac:picMk id="9" creationId="{C03C159F-9C18-C1F0-978B-DA2A5E1DEF66}"/>
          </ac:picMkLst>
        </pc:picChg>
        <pc:picChg chg="add mod">
          <ac:chgData name="Biskup Jiří" userId="d4f916f0-0947-44c6-85e9-e67ce0096acc" providerId="ADAL" clId="{58829BFB-7AC7-42D3-8A03-D93A1636B8E8}" dt="2024-06-20T17:21:57.669" v="310" actId="1076"/>
          <ac:picMkLst>
            <pc:docMk/>
            <pc:sldMk cId="3022924452" sldId="270"/>
            <ac:picMk id="12" creationId="{AC6F3D9C-7B1B-72A3-AE9E-747CA61F4DBA}"/>
          </ac:picMkLst>
        </pc:picChg>
        <pc:picChg chg="add mod">
          <ac:chgData name="Biskup Jiří" userId="d4f916f0-0947-44c6-85e9-e67ce0096acc" providerId="ADAL" clId="{58829BFB-7AC7-42D3-8A03-D93A1636B8E8}" dt="2024-06-20T17:26:48.719" v="390" actId="1076"/>
          <ac:picMkLst>
            <pc:docMk/>
            <pc:sldMk cId="3022924452" sldId="270"/>
            <ac:picMk id="18" creationId="{8CB2DAAD-CC2B-B0FD-E1F8-97DE6D92D7EC}"/>
          </ac:picMkLst>
        </pc:picChg>
        <pc:cxnChg chg="add mod">
          <ac:chgData name="Biskup Jiří" userId="d4f916f0-0947-44c6-85e9-e67ce0096acc" providerId="ADAL" clId="{58829BFB-7AC7-42D3-8A03-D93A1636B8E8}" dt="2024-06-20T17:26:55.169" v="392" actId="14100"/>
          <ac:cxnSpMkLst>
            <pc:docMk/>
            <pc:sldMk cId="3022924452" sldId="270"/>
            <ac:cxnSpMk id="24" creationId="{6DFDA35B-E700-70A5-8F0A-5692E8B9B5AB}"/>
          </ac:cxnSpMkLst>
        </pc:cxnChg>
        <pc:cxnChg chg="add mod">
          <ac:chgData name="Biskup Jiří" userId="d4f916f0-0947-44c6-85e9-e67ce0096acc" providerId="ADAL" clId="{58829BFB-7AC7-42D3-8A03-D93A1636B8E8}" dt="2024-06-20T17:26:47.608" v="389" actId="14100"/>
          <ac:cxnSpMkLst>
            <pc:docMk/>
            <pc:sldMk cId="3022924452" sldId="270"/>
            <ac:cxnSpMk id="25" creationId="{F4C80EDE-9CBC-4AD4-DE31-AAF82484BEE8}"/>
          </ac:cxnSpMkLst>
        </pc:cxnChg>
        <pc:cxnChg chg="add mod">
          <ac:chgData name="Biskup Jiří" userId="d4f916f0-0947-44c6-85e9-e67ce0096acc" providerId="ADAL" clId="{58829BFB-7AC7-42D3-8A03-D93A1636B8E8}" dt="2024-06-20T17:26:51.449" v="391" actId="14100"/>
          <ac:cxnSpMkLst>
            <pc:docMk/>
            <pc:sldMk cId="3022924452" sldId="270"/>
            <ac:cxnSpMk id="26" creationId="{3544F3C2-D7C4-91FF-A305-CBBCFE97AECD}"/>
          </ac:cxnSpMkLst>
        </pc:cxnChg>
      </pc:sldChg>
      <pc:sldChg chg="del">
        <pc:chgData name="Biskup Jiří" userId="d4f916f0-0947-44c6-85e9-e67ce0096acc" providerId="ADAL" clId="{58829BFB-7AC7-42D3-8A03-D93A1636B8E8}" dt="2024-06-21T15:16:41.343" v="967" actId="2696"/>
        <pc:sldMkLst>
          <pc:docMk/>
          <pc:sldMk cId="4004002291" sldId="275"/>
        </pc:sldMkLst>
      </pc:sldChg>
      <pc:sldChg chg="addSp delSp modSp add mod modNotesTx">
        <pc:chgData name="Biskup Jiří" userId="d4f916f0-0947-44c6-85e9-e67ce0096acc" providerId="ADAL" clId="{58829BFB-7AC7-42D3-8A03-D93A1636B8E8}" dt="2024-06-21T13:57:58.462" v="830"/>
        <pc:sldMkLst>
          <pc:docMk/>
          <pc:sldMk cId="3224719671" sldId="276"/>
        </pc:sldMkLst>
        <pc:picChg chg="add mod">
          <ac:chgData name="Biskup Jiří" userId="d4f916f0-0947-44c6-85e9-e67ce0096acc" providerId="ADAL" clId="{58829BFB-7AC7-42D3-8A03-D93A1636B8E8}" dt="2024-06-21T13:57:17.014" v="829" actId="1076"/>
          <ac:picMkLst>
            <pc:docMk/>
            <pc:sldMk cId="3224719671" sldId="276"/>
            <ac:picMk id="3" creationId="{28E1C0C0-3EDA-7DCD-5525-07EE43B13A01}"/>
          </ac:picMkLst>
        </pc:picChg>
        <pc:picChg chg="del">
          <ac:chgData name="Biskup Jiří" userId="d4f916f0-0947-44c6-85e9-e67ce0096acc" providerId="ADAL" clId="{58829BFB-7AC7-42D3-8A03-D93A1636B8E8}" dt="2024-06-20T16:58:27.414" v="21" actId="478"/>
          <ac:picMkLst>
            <pc:docMk/>
            <pc:sldMk cId="3224719671" sldId="276"/>
            <ac:picMk id="5" creationId="{F83CB6BF-DF6A-69D3-6FF2-AFAD5A7F6E71}"/>
          </ac:picMkLst>
        </pc:picChg>
        <pc:picChg chg="del">
          <ac:chgData name="Biskup Jiří" userId="d4f916f0-0947-44c6-85e9-e67ce0096acc" providerId="ADAL" clId="{58829BFB-7AC7-42D3-8A03-D93A1636B8E8}" dt="2024-06-20T16:58:25.954" v="19" actId="478"/>
          <ac:picMkLst>
            <pc:docMk/>
            <pc:sldMk cId="3224719671" sldId="276"/>
            <ac:picMk id="8" creationId="{962487A9-9F51-C09B-CA5E-5C0FD119D018}"/>
          </ac:picMkLst>
        </pc:picChg>
        <pc:picChg chg="del">
          <ac:chgData name="Biskup Jiří" userId="d4f916f0-0947-44c6-85e9-e67ce0096acc" providerId="ADAL" clId="{58829BFB-7AC7-42D3-8A03-D93A1636B8E8}" dt="2024-06-20T16:58:26.647" v="20" actId="478"/>
          <ac:picMkLst>
            <pc:docMk/>
            <pc:sldMk cId="3224719671" sldId="276"/>
            <ac:picMk id="11" creationId="{776285E6-2A69-A155-2B06-5D20B6882EB8}"/>
          </ac:picMkLst>
        </pc:picChg>
        <pc:picChg chg="add del mod">
          <ac:chgData name="Biskup Jiří" userId="d4f916f0-0947-44c6-85e9-e67ce0096acc" providerId="ADAL" clId="{58829BFB-7AC7-42D3-8A03-D93A1636B8E8}" dt="2024-06-21T13:57:12.022" v="826" actId="478"/>
          <ac:picMkLst>
            <pc:docMk/>
            <pc:sldMk cId="3224719671" sldId="276"/>
            <ac:picMk id="1026" creationId="{C5978D09-045E-077A-6712-1B95C5940112}"/>
          </ac:picMkLst>
        </pc:picChg>
      </pc:sldChg>
      <pc:sldChg chg="addSp delSp modSp add modNotesTx">
        <pc:chgData name="Biskup Jiří" userId="d4f916f0-0947-44c6-85e9-e67ce0096acc" providerId="ADAL" clId="{58829BFB-7AC7-42D3-8A03-D93A1636B8E8}" dt="2024-06-21T14:02:25.340" v="841" actId="1076"/>
        <pc:sldMkLst>
          <pc:docMk/>
          <pc:sldMk cId="3098330697" sldId="277"/>
        </pc:sldMkLst>
        <pc:picChg chg="add mod">
          <ac:chgData name="Biskup Jiří" userId="d4f916f0-0947-44c6-85e9-e67ce0096acc" providerId="ADAL" clId="{58829BFB-7AC7-42D3-8A03-D93A1636B8E8}" dt="2024-06-21T14:02:25.340" v="841" actId="1076"/>
          <ac:picMkLst>
            <pc:docMk/>
            <pc:sldMk cId="3098330697" sldId="277"/>
            <ac:picMk id="3" creationId="{0DE3F190-9DB3-CDB6-EE51-27D59560FE01}"/>
          </ac:picMkLst>
        </pc:picChg>
        <pc:picChg chg="del">
          <ac:chgData name="Biskup Jiří" userId="d4f916f0-0947-44c6-85e9-e67ce0096acc" providerId="ADAL" clId="{58829BFB-7AC7-42D3-8A03-D93A1636B8E8}" dt="2024-06-20T17:00:27.512" v="27" actId="478"/>
          <ac:picMkLst>
            <pc:docMk/>
            <pc:sldMk cId="3098330697" sldId="277"/>
            <ac:picMk id="1026" creationId="{C5978D09-045E-077A-6712-1B95C5940112}"/>
          </ac:picMkLst>
        </pc:picChg>
        <pc:picChg chg="add del mod">
          <ac:chgData name="Biskup Jiří" userId="d4f916f0-0947-44c6-85e9-e67ce0096acc" providerId="ADAL" clId="{58829BFB-7AC7-42D3-8A03-D93A1636B8E8}" dt="2024-06-21T14:02:04.768" v="838" actId="21"/>
          <ac:picMkLst>
            <pc:docMk/>
            <pc:sldMk cId="3098330697" sldId="277"/>
            <ac:picMk id="2050" creationId="{55E99FF9-6A69-70B0-16E6-D4330F523447}"/>
          </ac:picMkLst>
        </pc:picChg>
        <pc:picChg chg="add del mod">
          <ac:chgData name="Biskup Jiří" userId="d4f916f0-0947-44c6-85e9-e67ce0096acc" providerId="ADAL" clId="{58829BFB-7AC7-42D3-8A03-D93A1636B8E8}" dt="2024-06-20T17:01:34.206" v="34" actId="478"/>
          <ac:picMkLst>
            <pc:docMk/>
            <pc:sldMk cId="3098330697" sldId="277"/>
            <ac:picMk id="2052" creationId="{F6FED8BB-985D-71BE-874A-4D717FC3AE06}"/>
          </ac:picMkLst>
        </pc:picChg>
        <pc:picChg chg="add del mod">
          <ac:chgData name="Biskup Jiří" userId="d4f916f0-0947-44c6-85e9-e67ce0096acc" providerId="ADAL" clId="{58829BFB-7AC7-42D3-8A03-D93A1636B8E8}" dt="2024-06-21T14:01:41" v="831" actId="478"/>
          <ac:picMkLst>
            <pc:docMk/>
            <pc:sldMk cId="3098330697" sldId="277"/>
            <ac:picMk id="2054" creationId="{DAD2E76D-F40D-2902-1510-F2848121874E}"/>
          </ac:picMkLst>
        </pc:picChg>
      </pc:sldChg>
      <pc:sldChg chg="addSp delSp modSp new mod">
        <pc:chgData name="Biskup Jiří" userId="d4f916f0-0947-44c6-85e9-e67ce0096acc" providerId="ADAL" clId="{58829BFB-7AC7-42D3-8A03-D93A1636B8E8}" dt="2024-06-21T13:33:46.010" v="792" actId="20577"/>
        <pc:sldMkLst>
          <pc:docMk/>
          <pc:sldMk cId="1247837637" sldId="278"/>
        </pc:sldMkLst>
        <pc:spChg chg="mod">
          <ac:chgData name="Biskup Jiří" userId="d4f916f0-0947-44c6-85e9-e67ce0096acc" providerId="ADAL" clId="{58829BFB-7AC7-42D3-8A03-D93A1636B8E8}" dt="2024-06-21T13:33:46.010" v="792" actId="20577"/>
          <ac:spMkLst>
            <pc:docMk/>
            <pc:sldMk cId="1247837637" sldId="278"/>
            <ac:spMk id="2" creationId="{22A1A09D-950F-745E-108F-41E12E8E5208}"/>
          </ac:spMkLst>
        </pc:spChg>
        <pc:spChg chg="del">
          <ac:chgData name="Biskup Jiří" userId="d4f916f0-0947-44c6-85e9-e67ce0096acc" providerId="ADAL" clId="{58829BFB-7AC7-42D3-8A03-D93A1636B8E8}" dt="2024-06-20T17:36:48.276" v="414" actId="478"/>
          <ac:spMkLst>
            <pc:docMk/>
            <pc:sldMk cId="1247837637" sldId="278"/>
            <ac:spMk id="3" creationId="{F03718F0-5C7F-CF79-CB50-9A9F170B4B5E}"/>
          </ac:spMkLst>
        </pc:spChg>
        <pc:spChg chg="add mod ord">
          <ac:chgData name="Biskup Jiří" userId="d4f916f0-0947-44c6-85e9-e67ce0096acc" providerId="ADAL" clId="{58829BFB-7AC7-42D3-8A03-D93A1636B8E8}" dt="2024-06-20T17:40:15.787" v="462" actId="14100"/>
          <ac:spMkLst>
            <pc:docMk/>
            <pc:sldMk cId="1247837637" sldId="278"/>
            <ac:spMk id="4" creationId="{313DDB43-A31D-1626-A14D-54899F054482}"/>
          </ac:spMkLst>
        </pc:spChg>
        <pc:picChg chg="add mod">
          <ac:chgData name="Biskup Jiří" userId="d4f916f0-0947-44c6-85e9-e67ce0096acc" providerId="ADAL" clId="{58829BFB-7AC7-42D3-8A03-D93A1636B8E8}" dt="2024-06-20T17:37:33.867" v="439" actId="1035"/>
          <ac:picMkLst>
            <pc:docMk/>
            <pc:sldMk cId="1247837637" sldId="278"/>
            <ac:picMk id="9" creationId="{23430F85-1625-8D4F-8ECF-D2CE2AD2371F}"/>
          </ac:picMkLst>
        </pc:picChg>
      </pc:sldChg>
      <pc:sldChg chg="addSp delSp modSp add mod">
        <pc:chgData name="Biskup Jiří" userId="d4f916f0-0947-44c6-85e9-e67ce0096acc" providerId="ADAL" clId="{58829BFB-7AC7-42D3-8A03-D93A1636B8E8}" dt="2024-06-21T14:36:55.724" v="935" actId="1076"/>
        <pc:sldMkLst>
          <pc:docMk/>
          <pc:sldMk cId="3013868229" sldId="279"/>
        </pc:sldMkLst>
        <pc:spChg chg="mod">
          <ac:chgData name="Biskup Jiří" userId="d4f916f0-0947-44c6-85e9-e67ce0096acc" providerId="ADAL" clId="{58829BFB-7AC7-42D3-8A03-D93A1636B8E8}" dt="2024-06-21T14:36:46.436" v="934" actId="20577"/>
          <ac:spMkLst>
            <pc:docMk/>
            <pc:sldMk cId="3013868229" sldId="279"/>
            <ac:spMk id="2" creationId="{22A1A09D-950F-745E-108F-41E12E8E5208}"/>
          </ac:spMkLst>
        </pc:spChg>
        <pc:spChg chg="add mod">
          <ac:chgData name="Biskup Jiří" userId="d4f916f0-0947-44c6-85e9-e67ce0096acc" providerId="ADAL" clId="{58829BFB-7AC7-42D3-8A03-D93A1636B8E8}" dt="2024-06-21T14:34:23.539" v="920" actId="1076"/>
          <ac:spMkLst>
            <pc:docMk/>
            <pc:sldMk cId="3013868229" sldId="279"/>
            <ac:spMk id="3" creationId="{47E00B00-DE0A-8720-F8D3-A8E66A51588B}"/>
          </ac:spMkLst>
        </pc:spChg>
        <pc:spChg chg="del">
          <ac:chgData name="Biskup Jiří" userId="d4f916f0-0947-44c6-85e9-e67ce0096acc" providerId="ADAL" clId="{58829BFB-7AC7-42D3-8A03-D93A1636B8E8}" dt="2024-06-20T17:41:56.985" v="464" actId="478"/>
          <ac:spMkLst>
            <pc:docMk/>
            <pc:sldMk cId="3013868229" sldId="279"/>
            <ac:spMk id="4" creationId="{313DDB43-A31D-1626-A14D-54899F054482}"/>
          </ac:spMkLst>
        </pc:spChg>
        <pc:picChg chg="add mod">
          <ac:chgData name="Biskup Jiří" userId="d4f916f0-0947-44c6-85e9-e67ce0096acc" providerId="ADAL" clId="{58829BFB-7AC7-42D3-8A03-D93A1636B8E8}" dt="2024-06-21T14:32:01.610" v="901" actId="1076"/>
          <ac:picMkLst>
            <pc:docMk/>
            <pc:sldMk cId="3013868229" sldId="279"/>
            <ac:picMk id="5" creationId="{696E25AD-0308-0814-25D9-7C9192762740}"/>
          </ac:picMkLst>
        </pc:picChg>
        <pc:picChg chg="add mod">
          <ac:chgData name="Biskup Jiří" userId="d4f916f0-0947-44c6-85e9-e67ce0096acc" providerId="ADAL" clId="{58829BFB-7AC7-42D3-8A03-D93A1636B8E8}" dt="2024-06-21T14:34:23.539" v="920" actId="1076"/>
          <ac:picMkLst>
            <pc:docMk/>
            <pc:sldMk cId="3013868229" sldId="279"/>
            <ac:picMk id="7" creationId="{3210488F-395B-7722-D9BF-72069781DBDE}"/>
          </ac:picMkLst>
        </pc:picChg>
        <pc:picChg chg="del">
          <ac:chgData name="Biskup Jiří" userId="d4f916f0-0947-44c6-85e9-e67ce0096acc" providerId="ADAL" clId="{58829BFB-7AC7-42D3-8A03-D93A1636B8E8}" dt="2024-06-20T17:41:57.674" v="465" actId="478"/>
          <ac:picMkLst>
            <pc:docMk/>
            <pc:sldMk cId="3013868229" sldId="279"/>
            <ac:picMk id="9" creationId="{23430F85-1625-8D4F-8ECF-D2CE2AD2371F}"/>
          </ac:picMkLst>
        </pc:picChg>
        <pc:picChg chg="add mod modCrop">
          <ac:chgData name="Biskup Jiří" userId="d4f916f0-0947-44c6-85e9-e67ce0096acc" providerId="ADAL" clId="{58829BFB-7AC7-42D3-8A03-D93A1636B8E8}" dt="2024-06-21T14:36:55.724" v="935" actId="1076"/>
          <ac:picMkLst>
            <pc:docMk/>
            <pc:sldMk cId="3013868229" sldId="279"/>
            <ac:picMk id="9" creationId="{A18088CA-64A0-D967-0EC8-09AECC0C8C0E}"/>
          </ac:picMkLst>
        </pc:picChg>
      </pc:sldChg>
      <pc:sldChg chg="addSp delSp modSp new mod">
        <pc:chgData name="Biskup Jiří" userId="d4f916f0-0947-44c6-85e9-e67ce0096acc" providerId="ADAL" clId="{58829BFB-7AC7-42D3-8A03-D93A1636B8E8}" dt="2024-06-20T17:47:00.926" v="491" actId="478"/>
        <pc:sldMkLst>
          <pc:docMk/>
          <pc:sldMk cId="1154377731" sldId="280"/>
        </pc:sldMkLst>
        <pc:picChg chg="add del mod">
          <ac:chgData name="Biskup Jiří" userId="d4f916f0-0947-44c6-85e9-e67ce0096acc" providerId="ADAL" clId="{58829BFB-7AC7-42D3-8A03-D93A1636B8E8}" dt="2024-06-20T17:47:00.926" v="491" actId="478"/>
          <ac:picMkLst>
            <pc:docMk/>
            <pc:sldMk cId="1154377731" sldId="280"/>
            <ac:picMk id="2" creationId="{BAC7D3FB-5A71-8D38-FBD9-39C45C6A627C}"/>
          </ac:picMkLst>
        </pc:picChg>
        <pc:picChg chg="add mod">
          <ac:chgData name="Biskup Jiří" userId="d4f916f0-0947-44c6-85e9-e67ce0096acc" providerId="ADAL" clId="{58829BFB-7AC7-42D3-8A03-D93A1636B8E8}" dt="2024-06-20T17:46:56.480" v="489"/>
          <ac:picMkLst>
            <pc:docMk/>
            <pc:sldMk cId="1154377731" sldId="280"/>
            <ac:picMk id="5" creationId="{758147D9-9690-3955-6FDB-BF32B89C6608}"/>
          </ac:picMkLst>
        </pc:picChg>
      </pc:sldChg>
      <pc:sldChg chg="addSp delSp modSp add del mod">
        <pc:chgData name="Biskup Jiří" userId="d4f916f0-0947-44c6-85e9-e67ce0096acc" providerId="ADAL" clId="{58829BFB-7AC7-42D3-8A03-D93A1636B8E8}" dt="2024-06-20T17:48:54.315" v="507" actId="1076"/>
        <pc:sldMkLst>
          <pc:docMk/>
          <pc:sldMk cId="3473266858" sldId="281"/>
        </pc:sldMkLst>
        <pc:picChg chg="add mod">
          <ac:chgData name="Biskup Jiří" userId="d4f916f0-0947-44c6-85e9-e67ce0096acc" providerId="ADAL" clId="{58829BFB-7AC7-42D3-8A03-D93A1636B8E8}" dt="2024-06-20T17:48:54.315" v="507" actId="1076"/>
          <ac:picMkLst>
            <pc:docMk/>
            <pc:sldMk cId="3473266858" sldId="281"/>
            <ac:picMk id="3" creationId="{732025EB-3110-4F86-D48C-5B386D63555F}"/>
          </ac:picMkLst>
        </pc:picChg>
        <pc:picChg chg="del">
          <ac:chgData name="Biskup Jiří" userId="d4f916f0-0947-44c6-85e9-e67ce0096acc" providerId="ADAL" clId="{58829BFB-7AC7-42D3-8A03-D93A1636B8E8}" dt="2024-06-20T17:47:08.209" v="493" actId="478"/>
          <ac:picMkLst>
            <pc:docMk/>
            <pc:sldMk cId="3473266858" sldId="281"/>
            <ac:picMk id="5" creationId="{758147D9-9690-3955-6FDB-BF32B89C6608}"/>
          </ac:picMkLst>
        </pc:picChg>
        <pc:picChg chg="add mod">
          <ac:chgData name="Biskup Jiří" userId="d4f916f0-0947-44c6-85e9-e67ce0096acc" providerId="ADAL" clId="{58829BFB-7AC7-42D3-8A03-D93A1636B8E8}" dt="2024-06-20T17:48:54.315" v="507" actId="1076"/>
          <ac:picMkLst>
            <pc:docMk/>
            <pc:sldMk cId="3473266858" sldId="281"/>
            <ac:picMk id="6" creationId="{70F2A725-1CC5-FBE1-79FF-EEE78D740F82}"/>
          </ac:picMkLst>
        </pc:picChg>
      </pc:sldChg>
      <pc:sldChg chg="addSp modSp add mod">
        <pc:chgData name="Biskup Jiří" userId="d4f916f0-0947-44c6-85e9-e67ce0096acc" providerId="ADAL" clId="{58829BFB-7AC7-42D3-8A03-D93A1636B8E8}" dt="2024-06-20T17:49:53.466" v="518" actId="1076"/>
        <pc:sldMkLst>
          <pc:docMk/>
          <pc:sldMk cId="513337144" sldId="282"/>
        </pc:sldMkLst>
        <pc:picChg chg="add mod">
          <ac:chgData name="Biskup Jiří" userId="d4f916f0-0947-44c6-85e9-e67ce0096acc" providerId="ADAL" clId="{58829BFB-7AC7-42D3-8A03-D93A1636B8E8}" dt="2024-06-20T17:49:50.419" v="517" actId="14100"/>
          <ac:picMkLst>
            <pc:docMk/>
            <pc:sldMk cId="513337144" sldId="282"/>
            <ac:picMk id="3" creationId="{EA7D6A11-5F8E-5D44-027F-C43ABB3DD2A3}"/>
          </ac:picMkLst>
        </pc:picChg>
        <pc:picChg chg="add mod">
          <ac:chgData name="Biskup Jiří" userId="d4f916f0-0947-44c6-85e9-e67ce0096acc" providerId="ADAL" clId="{58829BFB-7AC7-42D3-8A03-D93A1636B8E8}" dt="2024-06-20T17:49:50.419" v="517" actId="14100"/>
          <ac:picMkLst>
            <pc:docMk/>
            <pc:sldMk cId="513337144" sldId="282"/>
            <ac:picMk id="5" creationId="{03B0DE40-5CBD-A7EE-5229-0FFABE262B32}"/>
          </ac:picMkLst>
        </pc:picChg>
        <pc:picChg chg="add mod">
          <ac:chgData name="Biskup Jiří" userId="d4f916f0-0947-44c6-85e9-e67ce0096acc" providerId="ADAL" clId="{58829BFB-7AC7-42D3-8A03-D93A1636B8E8}" dt="2024-06-20T17:49:53.466" v="518" actId="1076"/>
          <ac:picMkLst>
            <pc:docMk/>
            <pc:sldMk cId="513337144" sldId="282"/>
            <ac:picMk id="7" creationId="{FB7E51E5-CA75-3DDE-B414-042E81894FF6}"/>
          </ac:picMkLst>
        </pc:picChg>
      </pc:sldChg>
      <pc:sldChg chg="addSp modSp add mod">
        <pc:chgData name="Biskup Jiří" userId="d4f916f0-0947-44c6-85e9-e67ce0096acc" providerId="ADAL" clId="{58829BFB-7AC7-42D3-8A03-D93A1636B8E8}" dt="2024-06-20T17:51:30.171" v="532" actId="732"/>
        <pc:sldMkLst>
          <pc:docMk/>
          <pc:sldMk cId="438939528" sldId="283"/>
        </pc:sldMkLst>
        <pc:picChg chg="add mod modCrop">
          <ac:chgData name="Biskup Jiří" userId="d4f916f0-0947-44c6-85e9-e67ce0096acc" providerId="ADAL" clId="{58829BFB-7AC7-42D3-8A03-D93A1636B8E8}" dt="2024-06-20T17:51:30.171" v="532" actId="732"/>
          <ac:picMkLst>
            <pc:docMk/>
            <pc:sldMk cId="438939528" sldId="283"/>
            <ac:picMk id="3" creationId="{BFAEE779-C3CA-4844-50D2-EC690B2AFFC4}"/>
          </ac:picMkLst>
        </pc:picChg>
      </pc:sldChg>
      <pc:sldChg chg="addSp modSp add mod replId">
        <pc:chgData name="Biskup Jiří" userId="d4f916f0-0947-44c6-85e9-e67ce0096acc" providerId="ADAL" clId="{58829BFB-7AC7-42D3-8A03-D93A1636B8E8}" dt="2024-06-20T17:52:15.300" v="544" actId="1076"/>
        <pc:sldMkLst>
          <pc:docMk/>
          <pc:sldMk cId="4133721593" sldId="284"/>
        </pc:sldMkLst>
        <pc:picChg chg="add mod">
          <ac:chgData name="Biskup Jiří" userId="d4f916f0-0947-44c6-85e9-e67ce0096acc" providerId="ADAL" clId="{58829BFB-7AC7-42D3-8A03-D93A1636B8E8}" dt="2024-06-20T17:52:11.811" v="543" actId="1076"/>
          <ac:picMkLst>
            <pc:docMk/>
            <pc:sldMk cId="4133721593" sldId="284"/>
            <ac:picMk id="3" creationId="{1010ACEE-83E3-8C4B-086A-4168B81ABC69}"/>
          </ac:picMkLst>
        </pc:picChg>
        <pc:picChg chg="add mod">
          <ac:chgData name="Biskup Jiří" userId="d4f916f0-0947-44c6-85e9-e67ce0096acc" providerId="ADAL" clId="{58829BFB-7AC7-42D3-8A03-D93A1636B8E8}" dt="2024-06-20T17:52:15.300" v="544" actId="1076"/>
          <ac:picMkLst>
            <pc:docMk/>
            <pc:sldMk cId="4133721593" sldId="284"/>
            <ac:picMk id="5" creationId="{579D1BC8-B0A7-604A-F898-50BD555565A8}"/>
          </ac:picMkLst>
        </pc:picChg>
      </pc:sldChg>
      <pc:sldChg chg="addSp modSp add mod">
        <pc:chgData name="Biskup Jiří" userId="d4f916f0-0947-44c6-85e9-e67ce0096acc" providerId="ADAL" clId="{58829BFB-7AC7-42D3-8A03-D93A1636B8E8}" dt="2024-06-20T17:53:52.233" v="563" actId="732"/>
        <pc:sldMkLst>
          <pc:docMk/>
          <pc:sldMk cId="710889719" sldId="285"/>
        </pc:sldMkLst>
        <pc:picChg chg="add mod modCrop">
          <ac:chgData name="Biskup Jiří" userId="d4f916f0-0947-44c6-85e9-e67ce0096acc" providerId="ADAL" clId="{58829BFB-7AC7-42D3-8A03-D93A1636B8E8}" dt="2024-06-20T17:53:52.233" v="563" actId="732"/>
          <ac:picMkLst>
            <pc:docMk/>
            <pc:sldMk cId="710889719" sldId="285"/>
            <ac:picMk id="3" creationId="{7DAA8ACE-AA09-5E27-C35F-0D05B6E9D826}"/>
          </ac:picMkLst>
        </pc:picChg>
      </pc:sldChg>
      <pc:sldChg chg="addSp modSp add mod">
        <pc:chgData name="Biskup Jiří" userId="d4f916f0-0947-44c6-85e9-e67ce0096acc" providerId="ADAL" clId="{58829BFB-7AC7-42D3-8A03-D93A1636B8E8}" dt="2024-06-20T17:52:56.909" v="554" actId="1076"/>
        <pc:sldMkLst>
          <pc:docMk/>
          <pc:sldMk cId="3719322192" sldId="286"/>
        </pc:sldMkLst>
        <pc:picChg chg="add mod">
          <ac:chgData name="Biskup Jiří" userId="d4f916f0-0947-44c6-85e9-e67ce0096acc" providerId="ADAL" clId="{58829BFB-7AC7-42D3-8A03-D93A1636B8E8}" dt="2024-06-20T17:52:54.104" v="553" actId="1076"/>
          <ac:picMkLst>
            <pc:docMk/>
            <pc:sldMk cId="3719322192" sldId="286"/>
            <ac:picMk id="3" creationId="{4D2A4814-28CD-C710-D740-C5C6944D244F}"/>
          </ac:picMkLst>
        </pc:picChg>
        <pc:picChg chg="add mod">
          <ac:chgData name="Biskup Jiří" userId="d4f916f0-0947-44c6-85e9-e67ce0096acc" providerId="ADAL" clId="{58829BFB-7AC7-42D3-8A03-D93A1636B8E8}" dt="2024-06-20T17:52:56.909" v="554" actId="1076"/>
          <ac:picMkLst>
            <pc:docMk/>
            <pc:sldMk cId="3719322192" sldId="286"/>
            <ac:picMk id="5" creationId="{425BD5C8-25CC-95D2-6F03-4BF40B5DEF7C}"/>
          </ac:picMkLst>
        </pc:picChg>
      </pc:sldChg>
      <pc:sldChg chg="addSp modSp add mod">
        <pc:chgData name="Biskup Jiří" userId="d4f916f0-0947-44c6-85e9-e67ce0096acc" providerId="ADAL" clId="{58829BFB-7AC7-42D3-8A03-D93A1636B8E8}" dt="2024-06-20T17:54:58.004" v="575" actId="1076"/>
        <pc:sldMkLst>
          <pc:docMk/>
          <pc:sldMk cId="2650203844" sldId="287"/>
        </pc:sldMkLst>
        <pc:picChg chg="add mod">
          <ac:chgData name="Biskup Jiří" userId="d4f916f0-0947-44c6-85e9-e67ce0096acc" providerId="ADAL" clId="{58829BFB-7AC7-42D3-8A03-D93A1636B8E8}" dt="2024-06-20T17:54:54.888" v="574" actId="1076"/>
          <ac:picMkLst>
            <pc:docMk/>
            <pc:sldMk cId="2650203844" sldId="287"/>
            <ac:picMk id="3" creationId="{B944E0FA-FFF9-21A1-11B5-9634F8E4D37A}"/>
          </ac:picMkLst>
        </pc:picChg>
        <pc:picChg chg="add mod">
          <ac:chgData name="Biskup Jiří" userId="d4f916f0-0947-44c6-85e9-e67ce0096acc" providerId="ADAL" clId="{58829BFB-7AC7-42D3-8A03-D93A1636B8E8}" dt="2024-06-20T17:54:58.004" v="575" actId="1076"/>
          <ac:picMkLst>
            <pc:docMk/>
            <pc:sldMk cId="2650203844" sldId="287"/>
            <ac:picMk id="5" creationId="{5DBA7BA1-3C1B-2216-CC96-94886F87407F}"/>
          </ac:picMkLst>
        </pc:picChg>
      </pc:sldChg>
      <pc:sldChg chg="addSp modSp add mod">
        <pc:chgData name="Biskup Jiří" userId="d4f916f0-0947-44c6-85e9-e67ce0096acc" providerId="ADAL" clId="{58829BFB-7AC7-42D3-8A03-D93A1636B8E8}" dt="2024-06-20T17:55:28.241" v="584" actId="732"/>
        <pc:sldMkLst>
          <pc:docMk/>
          <pc:sldMk cId="2557915114" sldId="288"/>
        </pc:sldMkLst>
        <pc:picChg chg="add mod modCrop">
          <ac:chgData name="Biskup Jiří" userId="d4f916f0-0947-44c6-85e9-e67ce0096acc" providerId="ADAL" clId="{58829BFB-7AC7-42D3-8A03-D93A1636B8E8}" dt="2024-06-20T17:55:28.241" v="584" actId="732"/>
          <ac:picMkLst>
            <pc:docMk/>
            <pc:sldMk cId="2557915114" sldId="288"/>
            <ac:picMk id="3" creationId="{F662B826-8A26-063E-2E9D-0C213171F00D}"/>
          </ac:picMkLst>
        </pc:picChg>
      </pc:sldChg>
      <pc:sldChg chg="addSp delSp modSp add mod">
        <pc:chgData name="Biskup Jiří" userId="d4f916f0-0947-44c6-85e9-e67ce0096acc" providerId="ADAL" clId="{58829BFB-7AC7-42D3-8A03-D93A1636B8E8}" dt="2024-06-21T14:55:48.789" v="939" actId="962"/>
        <pc:sldMkLst>
          <pc:docMk/>
          <pc:sldMk cId="3343522910" sldId="289"/>
        </pc:sldMkLst>
        <pc:picChg chg="add del mod">
          <ac:chgData name="Biskup Jiří" userId="d4f916f0-0947-44c6-85e9-e67ce0096acc" providerId="ADAL" clId="{58829BFB-7AC7-42D3-8A03-D93A1636B8E8}" dt="2024-06-21T14:55:39.011" v="936" actId="478"/>
          <ac:picMkLst>
            <pc:docMk/>
            <pc:sldMk cId="3343522910" sldId="289"/>
            <ac:picMk id="3" creationId="{FD665852-049C-67C0-53BC-3E48CAE166CD}"/>
          </ac:picMkLst>
        </pc:picChg>
        <pc:picChg chg="add mod">
          <ac:chgData name="Biskup Jiří" userId="d4f916f0-0947-44c6-85e9-e67ce0096acc" providerId="ADAL" clId="{58829BFB-7AC7-42D3-8A03-D93A1636B8E8}" dt="2024-06-21T14:55:48.789" v="939" actId="962"/>
          <ac:picMkLst>
            <pc:docMk/>
            <pc:sldMk cId="3343522910" sldId="289"/>
            <ac:picMk id="4" creationId="{7DF385EE-497A-5753-3373-4381AC622D11}"/>
          </ac:picMkLst>
        </pc:picChg>
      </pc:sldChg>
      <pc:sldChg chg="new del">
        <pc:chgData name="Biskup Jiří" userId="d4f916f0-0947-44c6-85e9-e67ce0096acc" providerId="ADAL" clId="{58829BFB-7AC7-42D3-8A03-D93A1636B8E8}" dt="2024-06-21T13:03:10.192" v="648" actId="680"/>
        <pc:sldMkLst>
          <pc:docMk/>
          <pc:sldMk cId="652516096" sldId="290"/>
        </pc:sldMkLst>
      </pc:sldChg>
      <pc:sldChg chg="addSp delSp modSp add ord">
        <pc:chgData name="Biskup Jiří" userId="d4f916f0-0947-44c6-85e9-e67ce0096acc" providerId="ADAL" clId="{58829BFB-7AC7-42D3-8A03-D93A1636B8E8}" dt="2024-06-21T14:03:21.278" v="854"/>
        <pc:sldMkLst>
          <pc:docMk/>
          <pc:sldMk cId="1174227035" sldId="290"/>
        </pc:sldMkLst>
        <pc:picChg chg="del">
          <ac:chgData name="Biskup Jiří" userId="d4f916f0-0947-44c6-85e9-e67ce0096acc" providerId="ADAL" clId="{58829BFB-7AC7-42D3-8A03-D93A1636B8E8}" dt="2024-06-21T14:02:32.838" v="843" actId="478"/>
          <ac:picMkLst>
            <pc:docMk/>
            <pc:sldMk cId="1174227035" sldId="290"/>
            <ac:picMk id="3" creationId="{0DE3F190-9DB3-CDB6-EE51-27D59560FE01}"/>
          </ac:picMkLst>
        </pc:picChg>
        <pc:picChg chg="add mod">
          <ac:chgData name="Biskup Jiří" userId="d4f916f0-0947-44c6-85e9-e67ce0096acc" providerId="ADAL" clId="{58829BFB-7AC7-42D3-8A03-D93A1636B8E8}" dt="2024-06-21T14:02:39.201" v="847" actId="1076"/>
          <ac:picMkLst>
            <pc:docMk/>
            <pc:sldMk cId="1174227035" sldId="290"/>
            <ac:picMk id="2050" creationId="{55E99FF9-6A69-70B0-16E6-D4330F523447}"/>
          </ac:picMkLst>
        </pc:picChg>
        <pc:picChg chg="add mod">
          <ac:chgData name="Biskup Jiří" userId="d4f916f0-0947-44c6-85e9-e67ce0096acc" providerId="ADAL" clId="{58829BFB-7AC7-42D3-8A03-D93A1636B8E8}" dt="2024-06-21T14:02:57.691" v="850" actId="1076"/>
          <ac:picMkLst>
            <pc:docMk/>
            <pc:sldMk cId="1174227035" sldId="290"/>
            <ac:picMk id="3074" creationId="{BF3279F4-2F34-2DA7-0153-80E53EE4CFB3}"/>
          </ac:picMkLst>
        </pc:picChg>
      </pc:sldChg>
      <pc:sldChg chg="addSp modSp new mod ord">
        <pc:chgData name="Biskup Jiří" userId="d4f916f0-0947-44c6-85e9-e67ce0096acc" providerId="ADAL" clId="{58829BFB-7AC7-42D3-8A03-D93A1636B8E8}" dt="2024-06-21T15:01:32.986" v="957" actId="1076"/>
        <pc:sldMkLst>
          <pc:docMk/>
          <pc:sldMk cId="301265360" sldId="291"/>
        </pc:sldMkLst>
        <pc:picChg chg="add mod">
          <ac:chgData name="Biskup Jiří" userId="d4f916f0-0947-44c6-85e9-e67ce0096acc" providerId="ADAL" clId="{58829BFB-7AC7-42D3-8A03-D93A1636B8E8}" dt="2024-06-21T15:01:32.986" v="957" actId="1076"/>
          <ac:picMkLst>
            <pc:docMk/>
            <pc:sldMk cId="301265360" sldId="291"/>
            <ac:picMk id="3" creationId="{734988A0-4D98-CACC-F49D-5F8F2DA1546B}"/>
          </ac:picMkLst>
        </pc:picChg>
        <pc:picChg chg="add mod">
          <ac:chgData name="Biskup Jiří" userId="d4f916f0-0947-44c6-85e9-e67ce0096acc" providerId="ADAL" clId="{58829BFB-7AC7-42D3-8A03-D93A1636B8E8}" dt="2024-06-21T15:01:32.986" v="957" actId="1076"/>
          <ac:picMkLst>
            <pc:docMk/>
            <pc:sldMk cId="301265360" sldId="291"/>
            <ac:picMk id="5" creationId="{8124F4F5-57DF-A975-BC61-BC5DB451A5A5}"/>
          </ac:picMkLst>
        </pc:picChg>
      </pc:sldChg>
      <pc:sldChg chg="modSp add mod ord">
        <pc:chgData name="Biskup Jiří" userId="d4f916f0-0947-44c6-85e9-e67ce0096acc" providerId="ADAL" clId="{58829BFB-7AC7-42D3-8A03-D93A1636B8E8}" dt="2024-06-21T15:17:08.249" v="990" actId="20577"/>
        <pc:sldMkLst>
          <pc:docMk/>
          <pc:sldMk cId="718070541" sldId="292"/>
        </pc:sldMkLst>
        <pc:spChg chg="mod">
          <ac:chgData name="Biskup Jiří" userId="d4f916f0-0947-44c6-85e9-e67ce0096acc" providerId="ADAL" clId="{58829BFB-7AC7-42D3-8A03-D93A1636B8E8}" dt="2024-06-21T15:17:08.249" v="990" actId="20577"/>
          <ac:spMkLst>
            <pc:docMk/>
            <pc:sldMk cId="718070541" sldId="292"/>
            <ac:spMk id="2" creationId="{1D2652D5-10DE-6DD2-268B-CDA16520A7ED}"/>
          </ac:spMkLst>
        </pc:spChg>
        <pc:picChg chg="mod">
          <ac:chgData name="Biskup Jiří" userId="d4f916f0-0947-44c6-85e9-e67ce0096acc" providerId="ADAL" clId="{58829BFB-7AC7-42D3-8A03-D93A1636B8E8}" dt="2024-06-21T15:16:18.784" v="964" actId="1076"/>
          <ac:picMkLst>
            <pc:docMk/>
            <pc:sldMk cId="718070541" sldId="292"/>
            <ac:picMk id="5" creationId="{9127C17D-AF6D-B9A7-58D5-90AC4E140A29}"/>
          </ac:picMkLst>
        </pc:picChg>
        <pc:picChg chg="mod">
          <ac:chgData name="Biskup Jiří" userId="d4f916f0-0947-44c6-85e9-e67ce0096acc" providerId="ADAL" clId="{58829BFB-7AC7-42D3-8A03-D93A1636B8E8}" dt="2024-06-21T15:16:02.147" v="960" actId="1076"/>
          <ac:picMkLst>
            <pc:docMk/>
            <pc:sldMk cId="718070541" sldId="292"/>
            <ac:picMk id="7" creationId="{CDD01EF7-CA79-A0AF-42E9-78BC80B90603}"/>
          </ac:picMkLst>
        </pc:picChg>
      </pc:sldChg>
    </pc:docChg>
  </pc:docChgLst>
  <pc:docChgLst>
    <pc:chgData name="Sochora Jan" userId="S::ipusochoraj@mznet.cz::46ce8deb-580d-4ae2-a665-316928f1cec7" providerId="AD" clId="Web-{49D2C416-45DC-DC4C-9E70-AB889F10C787}"/>
    <pc:docChg chg="modSld">
      <pc:chgData name="Sochora Jan" userId="S::ipusochoraj@mznet.cz::46ce8deb-580d-4ae2-a665-316928f1cec7" providerId="AD" clId="Web-{49D2C416-45DC-DC4C-9E70-AB889F10C787}" dt="2024-06-26T07:28:09.903" v="1" actId="1076"/>
      <pc:docMkLst>
        <pc:docMk/>
      </pc:docMkLst>
      <pc:sldChg chg="modSp">
        <pc:chgData name="Sochora Jan" userId="S::ipusochoraj@mznet.cz::46ce8deb-580d-4ae2-a665-316928f1cec7" providerId="AD" clId="Web-{49D2C416-45DC-DC4C-9E70-AB889F10C787}" dt="2024-06-26T07:28:09.903" v="1" actId="1076"/>
        <pc:sldMkLst>
          <pc:docMk/>
          <pc:sldMk cId="1018293944" sldId="265"/>
        </pc:sldMkLst>
        <pc:picChg chg="mod">
          <ac:chgData name="Sochora Jan" userId="S::ipusochoraj@mznet.cz::46ce8deb-580d-4ae2-a665-316928f1cec7" providerId="AD" clId="Web-{49D2C416-45DC-DC4C-9E70-AB889F10C787}" dt="2024-06-26T07:28:09.903" v="1" actId="1076"/>
          <ac:picMkLst>
            <pc:docMk/>
            <pc:sldMk cId="1018293944" sldId="265"/>
            <ac:picMk id="5" creationId="{9127C17D-AF6D-B9A7-58D5-90AC4E140A29}"/>
          </ac:picMkLst>
        </pc:picChg>
      </pc:sldChg>
    </pc:docChg>
  </pc:docChgLst>
  <pc:docChgLst>
    <pc:chgData name="Brodský Jan" userId="S::ipubrodskyj@mznet.cz::4d6deea9-ba60-42d7-9536-ee15a92c2802" providerId="AD" clId="Web-{67CE074A-9B5E-5A8E-DDE6-D1F65F586C8B}"/>
    <pc:docChg chg="modSld">
      <pc:chgData name="Brodský Jan" userId="S::ipubrodskyj@mznet.cz::4d6deea9-ba60-42d7-9536-ee15a92c2802" providerId="AD" clId="Web-{67CE074A-9B5E-5A8E-DDE6-D1F65F586C8B}" dt="2024-06-24T07:28:38.011" v="8"/>
      <pc:docMkLst>
        <pc:docMk/>
      </pc:docMkLst>
      <pc:sldChg chg="modSp">
        <pc:chgData name="Brodský Jan" userId="S::ipubrodskyj@mznet.cz::4d6deea9-ba60-42d7-9536-ee15a92c2802" providerId="AD" clId="Web-{67CE074A-9B5E-5A8E-DDE6-D1F65F586C8B}" dt="2024-06-24T07:28:38.011" v="8"/>
        <pc:sldMkLst>
          <pc:docMk/>
          <pc:sldMk cId="3022924452" sldId="270"/>
        </pc:sldMkLst>
        <pc:spChg chg="mod">
          <ac:chgData name="Brodský Jan" userId="S::ipubrodskyj@mznet.cz::4d6deea9-ba60-42d7-9536-ee15a92c2802" providerId="AD" clId="Web-{67CE074A-9B5E-5A8E-DDE6-D1F65F586C8B}" dt="2024-06-24T07:28:38.011" v="8"/>
          <ac:spMkLst>
            <pc:docMk/>
            <pc:sldMk cId="3022924452" sldId="270"/>
            <ac:spMk id="15" creationId="{735D45F7-E221-5C3E-6E5C-077C352B4D19}"/>
          </ac:spMkLst>
        </pc:spChg>
      </pc:sldChg>
    </pc:docChg>
  </pc:docChgLst>
  <pc:docChgLst>
    <pc:chgData name="Biskup Jiří" userId="d4f916f0-0947-44c6-85e9-e67ce0096acc" providerId="ADAL" clId="{810B08A7-700A-4F6A-9E2E-C6748FED28FC}"/>
    <pc:docChg chg="undo custSel addSld delSld modSld sldOrd">
      <pc:chgData name="Biskup Jiří" userId="d4f916f0-0947-44c6-85e9-e67ce0096acc" providerId="ADAL" clId="{810B08A7-700A-4F6A-9E2E-C6748FED28FC}" dt="2024-10-09T11:03:16.251" v="58" actId="47"/>
      <pc:docMkLst>
        <pc:docMk/>
      </pc:docMkLst>
      <pc:sldChg chg="del">
        <pc:chgData name="Biskup Jiří" userId="d4f916f0-0947-44c6-85e9-e67ce0096acc" providerId="ADAL" clId="{810B08A7-700A-4F6A-9E2E-C6748FED28FC}" dt="2024-10-08T08:38:42.188" v="9" actId="47"/>
        <pc:sldMkLst>
          <pc:docMk/>
          <pc:sldMk cId="3131110829" sldId="260"/>
        </pc:sldMkLst>
      </pc:sldChg>
      <pc:sldChg chg="del">
        <pc:chgData name="Biskup Jiří" userId="d4f916f0-0947-44c6-85e9-e67ce0096acc" providerId="ADAL" clId="{810B08A7-700A-4F6A-9E2E-C6748FED28FC}" dt="2024-10-08T08:38:42.188" v="9" actId="47"/>
        <pc:sldMkLst>
          <pc:docMk/>
          <pc:sldMk cId="94712195" sldId="263"/>
        </pc:sldMkLst>
      </pc:sldChg>
      <pc:sldChg chg="del">
        <pc:chgData name="Biskup Jiří" userId="d4f916f0-0947-44c6-85e9-e67ce0096acc" providerId="ADAL" clId="{810B08A7-700A-4F6A-9E2E-C6748FED28FC}" dt="2024-10-08T08:38:42.188" v="9" actId="47"/>
        <pc:sldMkLst>
          <pc:docMk/>
          <pc:sldMk cId="1267373612" sldId="264"/>
        </pc:sldMkLst>
      </pc:sldChg>
      <pc:sldChg chg="del">
        <pc:chgData name="Biskup Jiří" userId="d4f916f0-0947-44c6-85e9-e67ce0096acc" providerId="ADAL" clId="{810B08A7-700A-4F6A-9E2E-C6748FED28FC}" dt="2024-10-08T08:38:42.188" v="9" actId="47"/>
        <pc:sldMkLst>
          <pc:docMk/>
          <pc:sldMk cId="1018293944" sldId="265"/>
        </pc:sldMkLst>
      </pc:sldChg>
      <pc:sldChg chg="del">
        <pc:chgData name="Biskup Jiří" userId="d4f916f0-0947-44c6-85e9-e67ce0096acc" providerId="ADAL" clId="{810B08A7-700A-4F6A-9E2E-C6748FED28FC}" dt="2024-10-08T08:38:42.188" v="9" actId="47"/>
        <pc:sldMkLst>
          <pc:docMk/>
          <pc:sldMk cId="3372537265" sldId="266"/>
        </pc:sldMkLst>
      </pc:sldChg>
      <pc:sldChg chg="del">
        <pc:chgData name="Biskup Jiří" userId="d4f916f0-0947-44c6-85e9-e67ce0096acc" providerId="ADAL" clId="{810B08A7-700A-4F6A-9E2E-C6748FED28FC}" dt="2024-10-08T08:38:42.188" v="9" actId="47"/>
        <pc:sldMkLst>
          <pc:docMk/>
          <pc:sldMk cId="3486690683" sldId="293"/>
        </pc:sldMkLst>
      </pc:sldChg>
      <pc:sldChg chg="del">
        <pc:chgData name="Biskup Jiří" userId="d4f916f0-0947-44c6-85e9-e67ce0096acc" providerId="ADAL" clId="{810B08A7-700A-4F6A-9E2E-C6748FED28FC}" dt="2024-10-08T08:38:42.188" v="9" actId="47"/>
        <pc:sldMkLst>
          <pc:docMk/>
          <pc:sldMk cId="1256750135" sldId="294"/>
        </pc:sldMkLst>
      </pc:sldChg>
      <pc:sldChg chg="del">
        <pc:chgData name="Biskup Jiří" userId="d4f916f0-0947-44c6-85e9-e67ce0096acc" providerId="ADAL" clId="{810B08A7-700A-4F6A-9E2E-C6748FED28FC}" dt="2024-10-08T08:38:42.188" v="9" actId="47"/>
        <pc:sldMkLst>
          <pc:docMk/>
          <pc:sldMk cId="178144401" sldId="295"/>
        </pc:sldMkLst>
      </pc:sldChg>
      <pc:sldChg chg="del">
        <pc:chgData name="Biskup Jiří" userId="d4f916f0-0947-44c6-85e9-e67ce0096acc" providerId="ADAL" clId="{810B08A7-700A-4F6A-9E2E-C6748FED28FC}" dt="2024-10-08T08:38:42.188" v="9" actId="47"/>
        <pc:sldMkLst>
          <pc:docMk/>
          <pc:sldMk cId="536479391" sldId="296"/>
        </pc:sldMkLst>
      </pc:sldChg>
      <pc:sldChg chg="del">
        <pc:chgData name="Biskup Jiří" userId="d4f916f0-0947-44c6-85e9-e67ce0096acc" providerId="ADAL" clId="{810B08A7-700A-4F6A-9E2E-C6748FED28FC}" dt="2024-10-08T08:38:42.188" v="9" actId="47"/>
        <pc:sldMkLst>
          <pc:docMk/>
          <pc:sldMk cId="519267657" sldId="297"/>
        </pc:sldMkLst>
      </pc:sldChg>
      <pc:sldChg chg="del">
        <pc:chgData name="Biskup Jiří" userId="d4f916f0-0947-44c6-85e9-e67ce0096acc" providerId="ADAL" clId="{810B08A7-700A-4F6A-9E2E-C6748FED28FC}" dt="2024-10-08T08:38:42.188" v="9" actId="47"/>
        <pc:sldMkLst>
          <pc:docMk/>
          <pc:sldMk cId="3280257788" sldId="298"/>
        </pc:sldMkLst>
      </pc:sldChg>
      <pc:sldChg chg="del">
        <pc:chgData name="Biskup Jiří" userId="d4f916f0-0947-44c6-85e9-e67ce0096acc" providerId="ADAL" clId="{810B08A7-700A-4F6A-9E2E-C6748FED28FC}" dt="2024-10-08T08:38:42.188" v="9" actId="47"/>
        <pc:sldMkLst>
          <pc:docMk/>
          <pc:sldMk cId="3273926079" sldId="299"/>
        </pc:sldMkLst>
      </pc:sldChg>
      <pc:sldChg chg="del">
        <pc:chgData name="Biskup Jiří" userId="d4f916f0-0947-44c6-85e9-e67ce0096acc" providerId="ADAL" clId="{810B08A7-700A-4F6A-9E2E-C6748FED28FC}" dt="2024-10-08T08:38:42.188" v="9" actId="47"/>
        <pc:sldMkLst>
          <pc:docMk/>
          <pc:sldMk cId="3452893968" sldId="300"/>
        </pc:sldMkLst>
      </pc:sldChg>
      <pc:sldChg chg="del">
        <pc:chgData name="Biskup Jiří" userId="d4f916f0-0947-44c6-85e9-e67ce0096acc" providerId="ADAL" clId="{810B08A7-700A-4F6A-9E2E-C6748FED28FC}" dt="2024-10-08T08:38:42.188" v="9" actId="47"/>
        <pc:sldMkLst>
          <pc:docMk/>
          <pc:sldMk cId="2313715195" sldId="301"/>
        </pc:sldMkLst>
      </pc:sldChg>
      <pc:sldChg chg="del">
        <pc:chgData name="Biskup Jiří" userId="d4f916f0-0947-44c6-85e9-e67ce0096acc" providerId="ADAL" clId="{810B08A7-700A-4F6A-9E2E-C6748FED28FC}" dt="2024-10-08T08:38:42.188" v="9" actId="47"/>
        <pc:sldMkLst>
          <pc:docMk/>
          <pc:sldMk cId="2169987747" sldId="302"/>
        </pc:sldMkLst>
      </pc:sldChg>
      <pc:sldChg chg="new ord">
        <pc:chgData name="Biskup Jiří" userId="d4f916f0-0947-44c6-85e9-e67ce0096acc" providerId="ADAL" clId="{810B08A7-700A-4F6A-9E2E-C6748FED28FC}" dt="2024-10-08T08:40:20.323" v="29"/>
        <pc:sldMkLst>
          <pc:docMk/>
          <pc:sldMk cId="1411324963" sldId="303"/>
        </pc:sldMkLst>
      </pc:sldChg>
      <pc:sldChg chg="modSp new mod">
        <pc:chgData name="Biskup Jiří" userId="d4f916f0-0947-44c6-85e9-e67ce0096acc" providerId="ADAL" clId="{810B08A7-700A-4F6A-9E2E-C6748FED28FC}" dt="2024-10-08T08:39:22.697" v="27" actId="3064"/>
        <pc:sldMkLst>
          <pc:docMk/>
          <pc:sldMk cId="149641629" sldId="304"/>
        </pc:sldMkLst>
        <pc:spChg chg="mod">
          <ac:chgData name="Biskup Jiří" userId="d4f916f0-0947-44c6-85e9-e67ce0096acc" providerId="ADAL" clId="{810B08A7-700A-4F6A-9E2E-C6748FED28FC}" dt="2024-10-08T08:39:22.697" v="27" actId="3064"/>
          <ac:spMkLst>
            <pc:docMk/>
            <pc:sldMk cId="149641629" sldId="304"/>
            <ac:spMk id="2" creationId="{55C58A62-08AC-5989-0225-A471E6AB43B1}"/>
          </ac:spMkLst>
        </pc:spChg>
      </pc:sldChg>
      <pc:sldChg chg="new">
        <pc:chgData name="Biskup Jiří" userId="d4f916f0-0947-44c6-85e9-e67ce0096acc" providerId="ADAL" clId="{810B08A7-700A-4F6A-9E2E-C6748FED28FC}" dt="2024-10-08T08:38:15.673" v="4" actId="680"/>
        <pc:sldMkLst>
          <pc:docMk/>
          <pc:sldMk cId="1170255043" sldId="305"/>
        </pc:sldMkLst>
      </pc:sldChg>
      <pc:sldChg chg="new del">
        <pc:chgData name="Biskup Jiří" userId="d4f916f0-0947-44c6-85e9-e67ce0096acc" providerId="ADAL" clId="{810B08A7-700A-4F6A-9E2E-C6748FED28FC}" dt="2024-10-08T08:38:42.188" v="9" actId="47"/>
        <pc:sldMkLst>
          <pc:docMk/>
          <pc:sldMk cId="1400350824" sldId="306"/>
        </pc:sldMkLst>
      </pc:sldChg>
      <pc:sldChg chg="new ord">
        <pc:chgData name="Biskup Jiří" userId="d4f916f0-0947-44c6-85e9-e67ce0096acc" providerId="ADAL" clId="{810B08A7-700A-4F6A-9E2E-C6748FED28FC}" dt="2024-10-08T08:38:28.172" v="8"/>
        <pc:sldMkLst>
          <pc:docMk/>
          <pc:sldMk cId="3142257357" sldId="307"/>
        </pc:sldMkLst>
      </pc:sldChg>
      <pc:sldChg chg="new">
        <pc:chgData name="Biskup Jiří" userId="d4f916f0-0947-44c6-85e9-e67ce0096acc" providerId="ADAL" clId="{810B08A7-700A-4F6A-9E2E-C6748FED28FC}" dt="2024-10-08T08:40:26.407" v="30" actId="680"/>
        <pc:sldMkLst>
          <pc:docMk/>
          <pc:sldMk cId="598479779" sldId="308"/>
        </pc:sldMkLst>
      </pc:sldChg>
      <pc:sldChg chg="modSp add del mod">
        <pc:chgData name="Biskup Jiří" userId="d4f916f0-0947-44c6-85e9-e67ce0096acc" providerId="ADAL" clId="{810B08A7-700A-4F6A-9E2E-C6748FED28FC}" dt="2024-10-09T11:03:07.549" v="56" actId="47"/>
        <pc:sldMkLst>
          <pc:docMk/>
          <pc:sldMk cId="1867203366" sldId="309"/>
        </pc:sldMkLst>
        <pc:spChg chg="mod">
          <ac:chgData name="Biskup Jiří" userId="d4f916f0-0947-44c6-85e9-e67ce0096acc" providerId="ADAL" clId="{810B08A7-700A-4F6A-9E2E-C6748FED28FC}" dt="2024-10-09T11:02:24.572" v="55" actId="20577"/>
          <ac:spMkLst>
            <pc:docMk/>
            <pc:sldMk cId="1867203366" sldId="309"/>
            <ac:spMk id="2" creationId="{55C58A62-08AC-5989-0225-A471E6AB43B1}"/>
          </ac:spMkLst>
        </pc:spChg>
      </pc:sldChg>
      <pc:sldChg chg="new del">
        <pc:chgData name="Biskup Jiří" userId="d4f916f0-0947-44c6-85e9-e67ce0096acc" providerId="ADAL" clId="{810B08A7-700A-4F6A-9E2E-C6748FED28FC}" dt="2024-10-09T11:00:59.784" v="32" actId="680"/>
        <pc:sldMkLst>
          <pc:docMk/>
          <pc:sldMk cId="2298554920" sldId="309"/>
        </pc:sldMkLst>
      </pc:sldChg>
      <pc:sldChg chg="new del">
        <pc:chgData name="Biskup Jiří" userId="d4f916f0-0947-44c6-85e9-e67ce0096acc" providerId="ADAL" clId="{810B08A7-700A-4F6A-9E2E-C6748FED28FC}" dt="2024-10-09T11:03:16.251" v="58" actId="47"/>
        <pc:sldMkLst>
          <pc:docMk/>
          <pc:sldMk cId="3507907368" sldId="309"/>
        </pc:sldMkLst>
      </pc:sldChg>
    </pc:docChg>
  </pc:docChgLst>
  <pc:docChgLst>
    <pc:chgData name="Sochora Jan" userId="S::ipusochoraj@mznet.cz::46ce8deb-580d-4ae2-a665-316928f1cec7" providerId="AD" clId="Web-{6A5B42AE-D126-25FC-9B7B-1D43E4CA8170}"/>
    <pc:docChg chg="modSld">
      <pc:chgData name="Sochora Jan" userId="S::ipusochoraj@mznet.cz::46ce8deb-580d-4ae2-a665-316928f1cec7" providerId="AD" clId="Web-{6A5B42AE-D126-25FC-9B7B-1D43E4CA8170}" dt="2024-06-26T07:46:19.251" v="11" actId="1076"/>
      <pc:docMkLst>
        <pc:docMk/>
      </pc:docMkLst>
      <pc:sldChg chg="modSp">
        <pc:chgData name="Sochora Jan" userId="S::ipusochoraj@mznet.cz::46ce8deb-580d-4ae2-a665-316928f1cec7" providerId="AD" clId="Web-{6A5B42AE-D126-25FC-9B7B-1D43E4CA8170}" dt="2024-06-26T07:46:19.251" v="11" actId="1076"/>
        <pc:sldMkLst>
          <pc:docMk/>
          <pc:sldMk cId="1018293944" sldId="265"/>
        </pc:sldMkLst>
        <pc:picChg chg="mod">
          <ac:chgData name="Sochora Jan" userId="S::ipusochoraj@mznet.cz::46ce8deb-580d-4ae2-a665-316928f1cec7" providerId="AD" clId="Web-{6A5B42AE-D126-25FC-9B7B-1D43E4CA8170}" dt="2024-06-26T07:46:19.251" v="11" actId="1076"/>
          <ac:picMkLst>
            <pc:docMk/>
            <pc:sldMk cId="1018293944" sldId="265"/>
            <ac:picMk id="5" creationId="{9127C17D-AF6D-B9A7-58D5-90AC4E140A29}"/>
          </ac:picMkLst>
        </pc:picChg>
      </pc:sldChg>
    </pc:docChg>
  </pc:docChgLst>
  <pc:docChgLst>
    <pc:chgData name="Biskup Jiří" userId="d4f916f0-0947-44c6-85e9-e67ce0096acc" providerId="ADAL" clId="{BAF41290-1605-47E8-B0A2-06D28EB591D7}"/>
    <pc:docChg chg="undo custSel addSld delSld modSld sldOrd addMainMaster delMainMaster modMainMaster">
      <pc:chgData name="Biskup Jiří" userId="d4f916f0-0947-44c6-85e9-e67ce0096acc" providerId="ADAL" clId="{BAF41290-1605-47E8-B0A2-06D28EB591D7}" dt="2024-06-18T08:51:39.367" v="621"/>
      <pc:docMkLst>
        <pc:docMk/>
      </pc:docMkLst>
      <pc:sldChg chg="addSp delSp modSp del mod">
        <pc:chgData name="Biskup Jiří" userId="d4f916f0-0947-44c6-85e9-e67ce0096acc" providerId="ADAL" clId="{BAF41290-1605-47E8-B0A2-06D28EB591D7}" dt="2024-06-18T08:40:20.607" v="599" actId="47"/>
        <pc:sldMkLst>
          <pc:docMk/>
          <pc:sldMk cId="2747906601" sldId="256"/>
        </pc:sldMkLst>
        <pc:spChg chg="mod">
          <ac:chgData name="Biskup Jiří" userId="d4f916f0-0947-44c6-85e9-e67ce0096acc" providerId="ADAL" clId="{BAF41290-1605-47E8-B0A2-06D28EB591D7}" dt="2024-06-11T11:38:30.719" v="1" actId="6549"/>
          <ac:spMkLst>
            <pc:docMk/>
            <pc:sldMk cId="2747906601" sldId="256"/>
            <ac:spMk id="6" creationId="{CA1C1C27-08C5-8FCD-195F-5578BCEC2231}"/>
          </ac:spMkLst>
        </pc:spChg>
        <pc:graphicFrameChg chg="add del mod">
          <ac:chgData name="Biskup Jiří" userId="d4f916f0-0947-44c6-85e9-e67ce0096acc" providerId="ADAL" clId="{BAF41290-1605-47E8-B0A2-06D28EB591D7}" dt="2024-06-11T11:41:34.960" v="3" actId="478"/>
          <ac:graphicFrameMkLst>
            <pc:docMk/>
            <pc:sldMk cId="2747906601" sldId="256"/>
            <ac:graphicFrameMk id="7" creationId="{305B310A-AEB7-83CB-D0F5-84A7AE00F324}"/>
          </ac:graphicFrameMkLst>
        </pc:graphicFrameChg>
        <pc:picChg chg="add del mod">
          <ac:chgData name="Biskup Jiří" userId="d4f916f0-0947-44c6-85e9-e67ce0096acc" providerId="ADAL" clId="{BAF41290-1605-47E8-B0A2-06D28EB591D7}" dt="2024-06-18T07:41:55.756" v="243" actId="478"/>
          <ac:picMkLst>
            <pc:docMk/>
            <pc:sldMk cId="2747906601" sldId="256"/>
            <ac:picMk id="9" creationId="{67C21027-30CD-6AA0-0856-6EE302BBD699}"/>
          </ac:picMkLst>
        </pc:picChg>
        <pc:picChg chg="add mod">
          <ac:chgData name="Biskup Jiří" userId="d4f916f0-0947-44c6-85e9-e67ce0096acc" providerId="ADAL" clId="{BAF41290-1605-47E8-B0A2-06D28EB591D7}" dt="2024-06-11T11:47:06.635" v="19" actId="1076"/>
          <ac:picMkLst>
            <pc:docMk/>
            <pc:sldMk cId="2747906601" sldId="256"/>
            <ac:picMk id="11" creationId="{24B3C622-4076-5DF0-4A8A-0EB89A1A5EDA}"/>
          </ac:picMkLst>
        </pc:picChg>
        <pc:picChg chg="add del mod">
          <ac:chgData name="Biskup Jiří" userId="d4f916f0-0947-44c6-85e9-e67ce0096acc" providerId="ADAL" clId="{BAF41290-1605-47E8-B0A2-06D28EB591D7}" dt="2024-06-11T12:14:47.797" v="239" actId="478"/>
          <ac:picMkLst>
            <pc:docMk/>
            <pc:sldMk cId="2747906601" sldId="256"/>
            <ac:picMk id="12" creationId="{88307C32-66E0-60FD-0F2E-6F52087585DA}"/>
          </ac:picMkLst>
        </pc:picChg>
        <pc:picChg chg="add mod">
          <ac:chgData name="Biskup Jiří" userId="d4f916f0-0947-44c6-85e9-e67ce0096acc" providerId="ADAL" clId="{BAF41290-1605-47E8-B0A2-06D28EB591D7}" dt="2024-06-11T12:14:44.448" v="238" actId="1076"/>
          <ac:picMkLst>
            <pc:docMk/>
            <pc:sldMk cId="2747906601" sldId="256"/>
            <ac:picMk id="13" creationId="{55F6CFE7-0797-15D2-14DB-21B09F117A40}"/>
          </ac:picMkLst>
        </pc:picChg>
      </pc:sldChg>
      <pc:sldChg chg="addSp delSp modSp add del mod">
        <pc:chgData name="Biskup Jiří" userId="d4f916f0-0947-44c6-85e9-e67ce0096acc" providerId="ADAL" clId="{BAF41290-1605-47E8-B0A2-06D28EB591D7}" dt="2024-06-18T07:47:06.908" v="360" actId="2696"/>
        <pc:sldMkLst>
          <pc:docMk/>
          <pc:sldMk cId="898801683" sldId="257"/>
        </pc:sldMkLst>
        <pc:spChg chg="add mod">
          <ac:chgData name="Biskup Jiří" userId="d4f916f0-0947-44c6-85e9-e67ce0096acc" providerId="ADAL" clId="{BAF41290-1605-47E8-B0A2-06D28EB591D7}" dt="2024-06-11T11:48:59.801" v="68" actId="6549"/>
          <ac:spMkLst>
            <pc:docMk/>
            <pc:sldMk cId="898801683" sldId="257"/>
            <ac:spMk id="2" creationId="{3667C30E-50F6-2CE9-DB54-82452B50C94E}"/>
          </ac:spMkLst>
        </pc:spChg>
        <pc:spChg chg="ord">
          <ac:chgData name="Biskup Jiří" userId="d4f916f0-0947-44c6-85e9-e67ce0096acc" providerId="ADAL" clId="{BAF41290-1605-47E8-B0A2-06D28EB591D7}" dt="2024-06-11T12:11:16.187" v="225" actId="167"/>
          <ac:spMkLst>
            <pc:docMk/>
            <pc:sldMk cId="898801683" sldId="257"/>
            <ac:spMk id="6" creationId="{CA1C1C27-08C5-8FCD-195F-5578BCEC2231}"/>
          </ac:spMkLst>
        </pc:spChg>
        <pc:picChg chg="add mod ord">
          <ac:chgData name="Biskup Jiří" userId="d4f916f0-0947-44c6-85e9-e67ce0096acc" providerId="ADAL" clId="{BAF41290-1605-47E8-B0A2-06D28EB591D7}" dt="2024-06-11T12:11:16.187" v="225" actId="167"/>
          <ac:picMkLst>
            <pc:docMk/>
            <pc:sldMk cId="898801683" sldId="257"/>
            <ac:picMk id="4" creationId="{7FDEACA0-334D-DAED-F319-0C44EF27ABB1}"/>
          </ac:picMkLst>
        </pc:picChg>
        <pc:picChg chg="del mod">
          <ac:chgData name="Biskup Jiří" userId="d4f916f0-0947-44c6-85e9-e67ce0096acc" providerId="ADAL" clId="{BAF41290-1605-47E8-B0A2-06D28EB591D7}" dt="2024-06-11T11:47:39.111" v="23" actId="478"/>
          <ac:picMkLst>
            <pc:docMk/>
            <pc:sldMk cId="898801683" sldId="257"/>
            <ac:picMk id="9" creationId="{67C21027-30CD-6AA0-0856-6EE302BBD699}"/>
          </ac:picMkLst>
        </pc:picChg>
        <pc:picChg chg="mod">
          <ac:chgData name="Biskup Jiří" userId="d4f916f0-0947-44c6-85e9-e67ce0096acc" providerId="ADAL" clId="{BAF41290-1605-47E8-B0A2-06D28EB591D7}" dt="2024-06-11T11:47:26.918" v="21" actId="1076"/>
          <ac:picMkLst>
            <pc:docMk/>
            <pc:sldMk cId="898801683" sldId="257"/>
            <ac:picMk id="11" creationId="{24B3C622-4076-5DF0-4A8A-0EB89A1A5EDA}"/>
          </ac:picMkLst>
        </pc:picChg>
      </pc:sldChg>
      <pc:sldChg chg="addSp delSp modSp add del mod">
        <pc:chgData name="Biskup Jiří" userId="d4f916f0-0947-44c6-85e9-e67ce0096acc" providerId="ADAL" clId="{BAF41290-1605-47E8-B0A2-06D28EB591D7}" dt="2024-06-18T07:53:31.684" v="423" actId="2696"/>
        <pc:sldMkLst>
          <pc:docMk/>
          <pc:sldMk cId="3783970985" sldId="258"/>
        </pc:sldMkLst>
        <pc:spChg chg="mod">
          <ac:chgData name="Biskup Jiří" userId="d4f916f0-0947-44c6-85e9-e67ce0096acc" providerId="ADAL" clId="{BAF41290-1605-47E8-B0A2-06D28EB591D7}" dt="2024-06-11T12:04:56.232" v="113" actId="1076"/>
          <ac:spMkLst>
            <pc:docMk/>
            <pc:sldMk cId="3783970985" sldId="258"/>
            <ac:spMk id="2" creationId="{3667C30E-50F6-2CE9-DB54-82452B50C94E}"/>
          </ac:spMkLst>
        </pc:spChg>
        <pc:spChg chg="add del">
          <ac:chgData name="Biskup Jiří" userId="d4f916f0-0947-44c6-85e9-e67ce0096acc" providerId="ADAL" clId="{BAF41290-1605-47E8-B0A2-06D28EB591D7}" dt="2024-06-18T07:47:18.868" v="361" actId="478"/>
          <ac:spMkLst>
            <pc:docMk/>
            <pc:sldMk cId="3783970985" sldId="258"/>
            <ac:spMk id="3" creationId="{998096FD-79B4-DD54-6B22-9E7B12B95E83}"/>
          </ac:spMkLst>
        </pc:spChg>
        <pc:spChg chg="del mod">
          <ac:chgData name="Biskup Jiří" userId="d4f916f0-0947-44c6-85e9-e67ce0096acc" providerId="ADAL" clId="{BAF41290-1605-47E8-B0A2-06D28EB591D7}" dt="2024-06-11T12:02:02.235" v="76" actId="478"/>
          <ac:spMkLst>
            <pc:docMk/>
            <pc:sldMk cId="3783970985" sldId="258"/>
            <ac:spMk id="6" creationId="{CA1C1C27-08C5-8FCD-195F-5578BCEC2231}"/>
          </ac:spMkLst>
        </pc:spChg>
        <pc:spChg chg="add mod">
          <ac:chgData name="Biskup Jiří" userId="d4f916f0-0947-44c6-85e9-e67ce0096acc" providerId="ADAL" clId="{BAF41290-1605-47E8-B0A2-06D28EB591D7}" dt="2024-06-11T12:06:24.313" v="156" actId="403"/>
          <ac:spMkLst>
            <pc:docMk/>
            <pc:sldMk cId="3783970985" sldId="258"/>
            <ac:spMk id="7" creationId="{8B1CCF6C-B6C0-5D45-BF4E-0261C062947E}"/>
          </ac:spMkLst>
        </pc:spChg>
        <pc:spChg chg="add del mod">
          <ac:chgData name="Biskup Jiří" userId="d4f916f0-0947-44c6-85e9-e67ce0096acc" providerId="ADAL" clId="{BAF41290-1605-47E8-B0A2-06D28EB591D7}" dt="2024-06-11T12:03:55.453" v="96" actId="478"/>
          <ac:spMkLst>
            <pc:docMk/>
            <pc:sldMk cId="3783970985" sldId="258"/>
            <ac:spMk id="8" creationId="{4428C992-C6A0-7B47-C823-4BA4182A3860}"/>
          </ac:spMkLst>
        </pc:spChg>
        <pc:spChg chg="add mod ord">
          <ac:chgData name="Biskup Jiří" userId="d4f916f0-0947-44c6-85e9-e67ce0096acc" providerId="ADAL" clId="{BAF41290-1605-47E8-B0A2-06D28EB591D7}" dt="2024-06-11T12:04:36.255" v="106" actId="167"/>
          <ac:spMkLst>
            <pc:docMk/>
            <pc:sldMk cId="3783970985" sldId="258"/>
            <ac:spMk id="9" creationId="{CF2C4E45-4E44-EC4F-3D9F-A2CB8B397C74}"/>
          </ac:spMkLst>
        </pc:spChg>
        <pc:spChg chg="add mod">
          <ac:chgData name="Biskup Jiří" userId="d4f916f0-0947-44c6-85e9-e67ce0096acc" providerId="ADAL" clId="{BAF41290-1605-47E8-B0A2-06D28EB591D7}" dt="2024-06-11T12:06:28.544" v="157" actId="403"/>
          <ac:spMkLst>
            <pc:docMk/>
            <pc:sldMk cId="3783970985" sldId="258"/>
            <ac:spMk id="10" creationId="{FAED67A2-5A23-FEC5-086B-AC02064900EC}"/>
          </ac:spMkLst>
        </pc:spChg>
        <pc:spChg chg="add del">
          <ac:chgData name="Biskup Jiří" userId="d4f916f0-0947-44c6-85e9-e67ce0096acc" providerId="ADAL" clId="{BAF41290-1605-47E8-B0A2-06D28EB591D7}" dt="2024-06-11T12:07:07.788" v="159" actId="22"/>
          <ac:spMkLst>
            <pc:docMk/>
            <pc:sldMk cId="3783970985" sldId="258"/>
            <ac:spMk id="13" creationId="{752CCCE5-46F7-0C95-43BC-1D794056D46F}"/>
          </ac:spMkLst>
        </pc:spChg>
        <pc:spChg chg="add mod">
          <ac:chgData name="Biskup Jiří" userId="d4f916f0-0947-44c6-85e9-e67ce0096acc" providerId="ADAL" clId="{BAF41290-1605-47E8-B0A2-06D28EB591D7}" dt="2024-06-12T08:08:19.816" v="241" actId="207"/>
          <ac:spMkLst>
            <pc:docMk/>
            <pc:sldMk cId="3783970985" sldId="258"/>
            <ac:spMk id="15" creationId="{6A5BEE8A-3854-759B-2C84-83BAA5FE3AA5}"/>
          </ac:spMkLst>
        </pc:spChg>
        <pc:spChg chg="add mod">
          <ac:chgData name="Biskup Jiří" userId="d4f916f0-0947-44c6-85e9-e67ce0096acc" providerId="ADAL" clId="{BAF41290-1605-47E8-B0A2-06D28EB591D7}" dt="2024-06-11T12:10:33.928" v="216" actId="14100"/>
          <ac:spMkLst>
            <pc:docMk/>
            <pc:sldMk cId="3783970985" sldId="258"/>
            <ac:spMk id="17" creationId="{2EEA9FFD-2E1A-77E4-89A8-906816D6355D}"/>
          </ac:spMkLst>
        </pc:spChg>
        <pc:picChg chg="add mod">
          <ac:chgData name="Biskup Jiří" userId="d4f916f0-0947-44c6-85e9-e67ce0096acc" providerId="ADAL" clId="{BAF41290-1605-47E8-B0A2-06D28EB591D7}" dt="2024-06-11T12:02:00.403" v="75" actId="1076"/>
          <ac:picMkLst>
            <pc:docMk/>
            <pc:sldMk cId="3783970985" sldId="258"/>
            <ac:picMk id="4" creationId="{8E6ED2BC-3A3D-919A-DF3D-1C0794F4E220}"/>
          </ac:picMkLst>
        </pc:picChg>
        <pc:picChg chg="del">
          <ac:chgData name="Biskup Jiří" userId="d4f916f0-0947-44c6-85e9-e67ce0096acc" providerId="ADAL" clId="{BAF41290-1605-47E8-B0A2-06D28EB591D7}" dt="2024-06-11T11:49:16.907" v="71" actId="478"/>
          <ac:picMkLst>
            <pc:docMk/>
            <pc:sldMk cId="3783970985" sldId="258"/>
            <ac:picMk id="11" creationId="{24B3C622-4076-5DF0-4A8A-0EB89A1A5EDA}"/>
          </ac:picMkLst>
        </pc:picChg>
        <pc:picChg chg="add mod modCrop">
          <ac:chgData name="Biskup Jiří" userId="d4f916f0-0947-44c6-85e9-e67ce0096acc" providerId="ADAL" clId="{BAF41290-1605-47E8-B0A2-06D28EB591D7}" dt="2024-06-11T12:12:08.387" v="233" actId="732"/>
          <ac:picMkLst>
            <pc:docMk/>
            <pc:sldMk cId="3783970985" sldId="258"/>
            <ac:picMk id="18" creationId="{62AAA02C-99F2-1D06-4413-4EBB29FC1B9C}"/>
          </ac:picMkLst>
        </pc:picChg>
      </pc:sldChg>
      <pc:sldChg chg="new del">
        <pc:chgData name="Biskup Jiří" userId="d4f916f0-0947-44c6-85e9-e67ce0096acc" providerId="ADAL" clId="{BAF41290-1605-47E8-B0A2-06D28EB591D7}" dt="2024-06-18T07:44:18.638" v="261" actId="2696"/>
        <pc:sldMkLst>
          <pc:docMk/>
          <pc:sldMk cId="2440508001" sldId="259"/>
        </pc:sldMkLst>
      </pc:sldChg>
      <pc:sldChg chg="modSp new del mod modAnim">
        <pc:chgData name="Biskup Jiří" userId="d4f916f0-0947-44c6-85e9-e67ce0096acc" providerId="ADAL" clId="{BAF41290-1605-47E8-B0A2-06D28EB591D7}" dt="2024-06-18T08:42:46.105" v="607" actId="47"/>
        <pc:sldMkLst>
          <pc:docMk/>
          <pc:sldMk cId="3006853029" sldId="259"/>
        </pc:sldMkLst>
        <pc:spChg chg="mod">
          <ac:chgData name="Biskup Jiří" userId="d4f916f0-0947-44c6-85e9-e67ce0096acc" providerId="ADAL" clId="{BAF41290-1605-47E8-B0A2-06D28EB591D7}" dt="2024-06-18T07:46:10.369" v="359" actId="27636"/>
          <ac:spMkLst>
            <pc:docMk/>
            <pc:sldMk cId="3006853029" sldId="259"/>
            <ac:spMk id="2" creationId="{38F9D6CC-5591-0FB5-6E7D-78FB37D46CBF}"/>
          </ac:spMkLst>
        </pc:spChg>
      </pc:sldChg>
      <pc:sldChg chg="addSp delSp modSp new del mod chgLayout">
        <pc:chgData name="Biskup Jiří" userId="d4f916f0-0947-44c6-85e9-e67ce0096acc" providerId="ADAL" clId="{BAF41290-1605-47E8-B0A2-06D28EB591D7}" dt="2024-06-18T07:59:29.077" v="526" actId="47"/>
        <pc:sldMkLst>
          <pc:docMk/>
          <pc:sldMk cId="951424995" sldId="260"/>
        </pc:sldMkLst>
        <pc:spChg chg="del">
          <ac:chgData name="Biskup Jiří" userId="d4f916f0-0947-44c6-85e9-e67ce0096acc" providerId="ADAL" clId="{BAF41290-1605-47E8-B0A2-06D28EB591D7}" dt="2024-06-18T07:59:26.022" v="525" actId="6264"/>
          <ac:spMkLst>
            <pc:docMk/>
            <pc:sldMk cId="951424995" sldId="260"/>
            <ac:spMk id="2" creationId="{CFF288F3-B15B-06CE-E722-6C51331CF4BA}"/>
          </ac:spMkLst>
        </pc:spChg>
        <pc:spChg chg="mod ord">
          <ac:chgData name="Biskup Jiří" userId="d4f916f0-0947-44c6-85e9-e67ce0096acc" providerId="ADAL" clId="{BAF41290-1605-47E8-B0A2-06D28EB591D7}" dt="2024-06-18T07:59:26.022" v="525" actId="6264"/>
          <ac:spMkLst>
            <pc:docMk/>
            <pc:sldMk cId="951424995" sldId="260"/>
            <ac:spMk id="3" creationId="{74AE9C30-35A6-42AA-F2E4-673B349601F7}"/>
          </ac:spMkLst>
        </pc:spChg>
        <pc:spChg chg="add del mod">
          <ac:chgData name="Biskup Jiří" userId="d4f916f0-0947-44c6-85e9-e67ce0096acc" providerId="ADAL" clId="{BAF41290-1605-47E8-B0A2-06D28EB591D7}" dt="2024-06-18T07:59:26.022" v="525" actId="6264"/>
          <ac:spMkLst>
            <pc:docMk/>
            <pc:sldMk cId="951424995" sldId="260"/>
            <ac:spMk id="4" creationId="{27EB4EAE-5C68-2CA4-B29A-76A7D36BEE55}"/>
          </ac:spMkLst>
        </pc:spChg>
        <pc:spChg chg="add mod ord">
          <ac:chgData name="Biskup Jiří" userId="d4f916f0-0947-44c6-85e9-e67ce0096acc" providerId="ADAL" clId="{BAF41290-1605-47E8-B0A2-06D28EB591D7}" dt="2024-06-18T07:59:26.022" v="525" actId="6264"/>
          <ac:spMkLst>
            <pc:docMk/>
            <pc:sldMk cId="951424995" sldId="260"/>
            <ac:spMk id="5" creationId="{B372D43E-117F-C38F-DD50-6DDC8046344B}"/>
          </ac:spMkLst>
        </pc:spChg>
      </pc:sldChg>
      <pc:sldChg chg="modSp new del mod">
        <pc:chgData name="Biskup Jiří" userId="d4f916f0-0947-44c6-85e9-e67ce0096acc" providerId="ADAL" clId="{BAF41290-1605-47E8-B0A2-06D28EB591D7}" dt="2024-06-18T07:53:35.134" v="424" actId="2696"/>
        <pc:sldMkLst>
          <pc:docMk/>
          <pc:sldMk cId="2381607459" sldId="260"/>
        </pc:sldMkLst>
        <pc:spChg chg="mod">
          <ac:chgData name="Biskup Jiří" userId="d4f916f0-0947-44c6-85e9-e67ce0096acc" providerId="ADAL" clId="{BAF41290-1605-47E8-B0A2-06D28EB591D7}" dt="2024-06-18T07:50:34.987" v="410" actId="20577"/>
          <ac:spMkLst>
            <pc:docMk/>
            <pc:sldMk cId="2381607459" sldId="260"/>
            <ac:spMk id="2" creationId="{0C22F10A-3B1E-B810-34BC-7445B2187239}"/>
          </ac:spMkLst>
        </pc:spChg>
      </pc:sldChg>
      <pc:sldChg chg="modSp new mod">
        <pc:chgData name="Biskup Jiří" userId="d4f916f0-0947-44c6-85e9-e67ce0096acc" providerId="ADAL" clId="{BAF41290-1605-47E8-B0A2-06D28EB591D7}" dt="2024-06-18T07:59:45.647" v="529" actId="1076"/>
        <pc:sldMkLst>
          <pc:docMk/>
          <pc:sldMk cId="3131110829" sldId="260"/>
        </pc:sldMkLst>
        <pc:spChg chg="mod">
          <ac:chgData name="Biskup Jiří" userId="d4f916f0-0947-44c6-85e9-e67ce0096acc" providerId="ADAL" clId="{BAF41290-1605-47E8-B0A2-06D28EB591D7}" dt="2024-06-18T07:59:45.647" v="529" actId="1076"/>
          <ac:spMkLst>
            <pc:docMk/>
            <pc:sldMk cId="3131110829" sldId="260"/>
            <ac:spMk id="3" creationId="{FD6342AD-3DA3-6731-527C-8E68832C00EF}"/>
          </ac:spMkLst>
        </pc:spChg>
      </pc:sldChg>
      <pc:sldChg chg="modSp new mod">
        <pc:chgData name="Biskup Jiří" userId="d4f916f0-0947-44c6-85e9-e67ce0096acc" providerId="ADAL" clId="{BAF41290-1605-47E8-B0A2-06D28EB591D7}" dt="2024-06-18T08:02:00.510" v="531" actId="5793"/>
        <pc:sldMkLst>
          <pc:docMk/>
          <pc:sldMk cId="1248741713" sldId="261"/>
        </pc:sldMkLst>
        <pc:spChg chg="mod">
          <ac:chgData name="Biskup Jiří" userId="d4f916f0-0947-44c6-85e9-e67ce0096acc" providerId="ADAL" clId="{BAF41290-1605-47E8-B0A2-06D28EB591D7}" dt="2024-06-18T08:02:00.510" v="531" actId="5793"/>
          <ac:spMkLst>
            <pc:docMk/>
            <pc:sldMk cId="1248741713" sldId="261"/>
            <ac:spMk id="2" creationId="{7BBDF699-507D-183E-8D34-24733484EDF8}"/>
          </ac:spMkLst>
        </pc:spChg>
      </pc:sldChg>
      <pc:sldChg chg="new del ord modAnim">
        <pc:chgData name="Biskup Jiří" userId="d4f916f0-0947-44c6-85e9-e67ce0096acc" providerId="ADAL" clId="{BAF41290-1605-47E8-B0A2-06D28EB591D7}" dt="2024-06-18T08:51:31.460" v="618" actId="47"/>
        <pc:sldMkLst>
          <pc:docMk/>
          <pc:sldMk cId="2136955862" sldId="262"/>
        </pc:sldMkLst>
      </pc:sldChg>
      <pc:sldChg chg="new del">
        <pc:chgData name="Biskup Jiří" userId="d4f916f0-0947-44c6-85e9-e67ce0096acc" providerId="ADAL" clId="{BAF41290-1605-47E8-B0A2-06D28EB591D7}" dt="2024-06-18T08:05:39.464" v="533" actId="2696"/>
        <pc:sldMkLst>
          <pc:docMk/>
          <pc:sldMk cId="3575914442" sldId="262"/>
        </pc:sldMkLst>
      </pc:sldChg>
      <pc:sldChg chg="new del modAnim">
        <pc:chgData name="Biskup Jiří" userId="d4f916f0-0947-44c6-85e9-e67ce0096acc" providerId="ADAL" clId="{BAF41290-1605-47E8-B0A2-06D28EB591D7}" dt="2024-06-18T08:42:47.159" v="608" actId="47"/>
        <pc:sldMkLst>
          <pc:docMk/>
          <pc:sldMk cId="4146344598" sldId="262"/>
        </pc:sldMkLst>
      </pc:sldChg>
      <pc:sldChg chg="new ord">
        <pc:chgData name="Biskup Jiří" userId="d4f916f0-0947-44c6-85e9-e67ce0096acc" providerId="ADAL" clId="{BAF41290-1605-47E8-B0A2-06D28EB591D7}" dt="2024-06-18T08:43:23.781" v="614"/>
        <pc:sldMkLst>
          <pc:docMk/>
          <pc:sldMk cId="94712195" sldId="263"/>
        </pc:sldMkLst>
      </pc:sldChg>
      <pc:sldChg chg="new ord">
        <pc:chgData name="Biskup Jiří" userId="d4f916f0-0947-44c6-85e9-e67ce0096acc" providerId="ADAL" clId="{BAF41290-1605-47E8-B0A2-06D28EB591D7}" dt="2024-06-18T08:51:39.367" v="621"/>
        <pc:sldMkLst>
          <pc:docMk/>
          <pc:sldMk cId="1267373612" sldId="264"/>
        </pc:sldMkLst>
      </pc:sldChg>
      <pc:sldMasterChg chg="modSp addSldLayout modSldLayout sldLayoutOrd">
        <pc:chgData name="Biskup Jiří" userId="d4f916f0-0947-44c6-85e9-e67ce0096acc" providerId="ADAL" clId="{BAF41290-1605-47E8-B0A2-06D28EB591D7}" dt="2024-06-18T08:44:54.352" v="617"/>
        <pc:sldMasterMkLst>
          <pc:docMk/>
          <pc:sldMasterMk cId="3600435150" sldId="2147483648"/>
        </pc:sldMasterMkLst>
        <pc:spChg chg="mod">
          <ac:chgData name="Biskup Jiří" userId="d4f916f0-0947-44c6-85e9-e67ce0096acc" providerId="ADAL" clId="{BAF41290-1605-47E8-B0A2-06D28EB591D7}" dt="2024-06-18T07:59:11.443" v="524" actId="207"/>
          <ac:spMkLst>
            <pc:docMk/>
            <pc:sldMasterMk cId="3600435150" sldId="2147483648"/>
            <ac:spMk id="2" creationId="{93B237EF-862D-4878-4E38-EB8376E257E1}"/>
          </ac:spMkLst>
        </pc:spChg>
        <pc:spChg chg="mod">
          <ac:chgData name="Biskup Jiří" userId="d4f916f0-0947-44c6-85e9-e67ce0096acc" providerId="ADAL" clId="{BAF41290-1605-47E8-B0A2-06D28EB591D7}" dt="2024-06-18T07:59:08.798" v="523" actId="207"/>
          <ac:spMkLst>
            <pc:docMk/>
            <pc:sldMasterMk cId="3600435150" sldId="2147483648"/>
            <ac:spMk id="3" creationId="{52B7CD95-A9DD-DFDD-C17C-AB521109B6B7}"/>
          </ac:spMkLst>
        </pc:spChg>
        <pc:sldLayoutChg chg="addSp delSp modSp mod">
          <pc:chgData name="Biskup Jiří" userId="d4f916f0-0947-44c6-85e9-e67ce0096acc" providerId="ADAL" clId="{BAF41290-1605-47E8-B0A2-06D28EB591D7}" dt="2024-06-18T07:44:35.235" v="263" actId="478"/>
          <pc:sldLayoutMkLst>
            <pc:docMk/>
            <pc:sldMasterMk cId="3600435150" sldId="2147483648"/>
            <pc:sldLayoutMk cId="138984791" sldId="2147483649"/>
          </pc:sldLayoutMkLst>
          <pc:spChg chg="add del mod">
            <ac:chgData name="Biskup Jiří" userId="d4f916f0-0947-44c6-85e9-e67ce0096acc" providerId="ADAL" clId="{BAF41290-1605-47E8-B0A2-06D28EB591D7}" dt="2024-06-18T07:44:35.235" v="263" actId="478"/>
            <ac:spMkLst>
              <pc:docMk/>
              <pc:sldMasterMk cId="3600435150" sldId="2147483648"/>
              <pc:sldLayoutMk cId="138984791" sldId="2147483649"/>
              <ac:spMk id="7" creationId="{7F6E888C-BC9B-9C94-B37C-7EFA17E9FE49}"/>
            </ac:spMkLst>
          </pc:spChg>
        </pc:sldLayoutChg>
        <pc:sldLayoutChg chg="addSp delSp modSp new mod ord modTransition modAnim">
          <pc:chgData name="Biskup Jiří" userId="d4f916f0-0947-44c6-85e9-e67ce0096acc" providerId="ADAL" clId="{BAF41290-1605-47E8-B0A2-06D28EB591D7}" dt="2024-06-18T08:44:54.352" v="617"/>
          <pc:sldLayoutMkLst>
            <pc:docMk/>
            <pc:sldMasterMk cId="3600435150" sldId="2147483648"/>
            <pc:sldLayoutMk cId="1386740463" sldId="2147483660"/>
          </pc:sldLayoutMkLst>
          <pc:spChg chg="del">
            <ac:chgData name="Biskup Jiří" userId="d4f916f0-0947-44c6-85e9-e67ce0096acc" providerId="ADAL" clId="{BAF41290-1605-47E8-B0A2-06D28EB591D7}" dt="2024-06-18T07:42:34.719" v="248" actId="478"/>
            <ac:spMkLst>
              <pc:docMk/>
              <pc:sldMasterMk cId="3600435150" sldId="2147483648"/>
              <pc:sldLayoutMk cId="1386740463" sldId="2147483660"/>
              <ac:spMk id="2" creationId="{8F9484AC-8295-8787-3207-C4AE8DDEEB3B}"/>
            </ac:spMkLst>
          </pc:spChg>
          <pc:spChg chg="del">
            <ac:chgData name="Biskup Jiří" userId="d4f916f0-0947-44c6-85e9-e67ce0096acc" providerId="ADAL" clId="{BAF41290-1605-47E8-B0A2-06D28EB591D7}" dt="2024-06-18T07:42:36.432" v="249" actId="478"/>
            <ac:spMkLst>
              <pc:docMk/>
              <pc:sldMasterMk cId="3600435150" sldId="2147483648"/>
              <pc:sldLayoutMk cId="1386740463" sldId="2147483660"/>
              <ac:spMk id="3" creationId="{A0EBB419-26A4-687D-5CFD-DCE8440C2C0A}"/>
            </ac:spMkLst>
          </pc:spChg>
          <pc:spChg chg="del">
            <ac:chgData name="Biskup Jiří" userId="d4f916f0-0947-44c6-85e9-e67ce0096acc" providerId="ADAL" clId="{BAF41290-1605-47E8-B0A2-06D28EB591D7}" dt="2024-06-18T07:42:37.093" v="250" actId="478"/>
            <ac:spMkLst>
              <pc:docMk/>
              <pc:sldMasterMk cId="3600435150" sldId="2147483648"/>
              <pc:sldLayoutMk cId="1386740463" sldId="2147483660"/>
              <ac:spMk id="4" creationId="{C156079A-0041-4188-EC4F-2F8FF899D357}"/>
            </ac:spMkLst>
          </pc:spChg>
          <pc:spChg chg="del">
            <ac:chgData name="Biskup Jiří" userId="d4f916f0-0947-44c6-85e9-e67ce0096acc" providerId="ADAL" clId="{BAF41290-1605-47E8-B0A2-06D28EB591D7}" dt="2024-06-18T07:42:37.898" v="251" actId="478"/>
            <ac:spMkLst>
              <pc:docMk/>
              <pc:sldMasterMk cId="3600435150" sldId="2147483648"/>
              <pc:sldLayoutMk cId="1386740463" sldId="2147483660"/>
              <ac:spMk id="5" creationId="{99AE83E5-D22C-BAE0-111B-DAED98E31AB4}"/>
            </ac:spMkLst>
          </pc:spChg>
          <pc:spChg chg="add mod">
            <ac:chgData name="Biskup Jiří" userId="d4f916f0-0947-44c6-85e9-e67ce0096acc" providerId="ADAL" clId="{BAF41290-1605-47E8-B0A2-06D28EB591D7}" dt="2024-06-18T07:42:38.920" v="252"/>
            <ac:spMkLst>
              <pc:docMk/>
              <pc:sldMasterMk cId="3600435150" sldId="2147483648"/>
              <pc:sldLayoutMk cId="1386740463" sldId="2147483660"/>
              <ac:spMk id="6" creationId="{895517DA-47D5-B530-501C-74C53F723105}"/>
            </ac:spMkLst>
          </pc:spChg>
          <pc:picChg chg="add mod">
            <ac:chgData name="Biskup Jiří" userId="d4f916f0-0947-44c6-85e9-e67ce0096acc" providerId="ADAL" clId="{BAF41290-1605-47E8-B0A2-06D28EB591D7}" dt="2024-06-18T07:42:38.920" v="252"/>
            <ac:picMkLst>
              <pc:docMk/>
              <pc:sldMasterMk cId="3600435150" sldId="2147483648"/>
              <pc:sldLayoutMk cId="1386740463" sldId="2147483660"/>
              <ac:picMk id="7" creationId="{B0132158-0D83-306E-7F49-EB4DF3AEA21A}"/>
            </ac:picMkLst>
          </pc:picChg>
          <pc:picChg chg="add mod">
            <ac:chgData name="Biskup Jiří" userId="d4f916f0-0947-44c6-85e9-e67ce0096acc" providerId="ADAL" clId="{BAF41290-1605-47E8-B0A2-06D28EB591D7}" dt="2024-06-18T07:42:38.920" v="252"/>
            <ac:picMkLst>
              <pc:docMk/>
              <pc:sldMasterMk cId="3600435150" sldId="2147483648"/>
              <pc:sldLayoutMk cId="1386740463" sldId="2147483660"/>
              <ac:picMk id="8" creationId="{CE77B335-BA71-3265-C45F-6A759065C85F}"/>
            </ac:picMkLst>
          </pc:picChg>
        </pc:sldLayoutChg>
        <pc:sldLayoutChg chg="addSp delSp modSp new mod ord modAnim">
          <pc:chgData name="Biskup Jiří" userId="d4f916f0-0947-44c6-85e9-e67ce0096acc" providerId="ADAL" clId="{BAF41290-1605-47E8-B0A2-06D28EB591D7}" dt="2024-06-18T08:42:32.086" v="606"/>
          <pc:sldLayoutMkLst>
            <pc:docMk/>
            <pc:sldMasterMk cId="3600435150" sldId="2147483648"/>
            <pc:sldLayoutMk cId="4032450042" sldId="2147483661"/>
          </pc:sldLayoutMkLst>
          <pc:spChg chg="del">
            <ac:chgData name="Biskup Jiří" userId="d4f916f0-0947-44c6-85e9-e67ce0096acc" providerId="ADAL" clId="{BAF41290-1605-47E8-B0A2-06D28EB591D7}" dt="2024-06-18T07:43:37.993" v="257" actId="478"/>
            <ac:spMkLst>
              <pc:docMk/>
              <pc:sldMasterMk cId="3600435150" sldId="2147483648"/>
              <pc:sldLayoutMk cId="4032450042" sldId="2147483661"/>
              <ac:spMk id="2" creationId="{9DE5AB27-E319-C309-D5A1-07FC5E24E229}"/>
            </ac:spMkLst>
          </pc:spChg>
          <pc:spChg chg="del">
            <ac:chgData name="Biskup Jiří" userId="d4f916f0-0947-44c6-85e9-e67ce0096acc" providerId="ADAL" clId="{BAF41290-1605-47E8-B0A2-06D28EB591D7}" dt="2024-06-18T07:43:39.768" v="258" actId="478"/>
            <ac:spMkLst>
              <pc:docMk/>
              <pc:sldMasterMk cId="3600435150" sldId="2147483648"/>
              <pc:sldLayoutMk cId="4032450042" sldId="2147483661"/>
              <ac:spMk id="3" creationId="{1D396EBE-A164-5ECB-2509-22F54D6E0FB9}"/>
            </ac:spMkLst>
          </pc:spChg>
          <pc:spChg chg="del">
            <ac:chgData name="Biskup Jiří" userId="d4f916f0-0947-44c6-85e9-e67ce0096acc" providerId="ADAL" clId="{BAF41290-1605-47E8-B0A2-06D28EB591D7}" dt="2024-06-18T07:43:39.768" v="258" actId="478"/>
            <ac:spMkLst>
              <pc:docMk/>
              <pc:sldMasterMk cId="3600435150" sldId="2147483648"/>
              <pc:sldLayoutMk cId="4032450042" sldId="2147483661"/>
              <ac:spMk id="4" creationId="{8387E53A-09F7-360B-AC86-F37224B482FA}"/>
            </ac:spMkLst>
          </pc:spChg>
          <pc:spChg chg="del">
            <ac:chgData name="Biskup Jiří" userId="d4f916f0-0947-44c6-85e9-e67ce0096acc" providerId="ADAL" clId="{BAF41290-1605-47E8-B0A2-06D28EB591D7}" dt="2024-06-18T07:43:39.768" v="258" actId="478"/>
            <ac:spMkLst>
              <pc:docMk/>
              <pc:sldMasterMk cId="3600435150" sldId="2147483648"/>
              <pc:sldLayoutMk cId="4032450042" sldId="2147483661"/>
              <ac:spMk id="5" creationId="{CB4CBFB2-DAB0-ECD5-2AAA-A91888286AC9}"/>
            </ac:spMkLst>
          </pc:spChg>
          <pc:spChg chg="add mod">
            <ac:chgData name="Biskup Jiří" userId="d4f916f0-0947-44c6-85e9-e67ce0096acc" providerId="ADAL" clId="{BAF41290-1605-47E8-B0A2-06D28EB591D7}" dt="2024-06-18T07:43:45.423" v="259"/>
            <ac:spMkLst>
              <pc:docMk/>
              <pc:sldMasterMk cId="3600435150" sldId="2147483648"/>
              <pc:sldLayoutMk cId="4032450042" sldId="2147483661"/>
              <ac:spMk id="6" creationId="{765785A7-9666-939D-6938-636046E39653}"/>
            </ac:spMkLst>
          </pc:spChg>
          <pc:spChg chg="add del mod">
            <ac:chgData name="Biskup Jiří" userId="d4f916f0-0947-44c6-85e9-e67ce0096acc" providerId="ADAL" clId="{BAF41290-1605-47E8-B0A2-06D28EB591D7}" dt="2024-06-18T07:44:38.786" v="264" actId="478"/>
            <ac:spMkLst>
              <pc:docMk/>
              <pc:sldMasterMk cId="3600435150" sldId="2147483648"/>
              <pc:sldLayoutMk cId="4032450042" sldId="2147483661"/>
              <ac:spMk id="9" creationId="{71C052C3-8E1E-C937-DC56-2F6B9669633B}"/>
            </ac:spMkLst>
          </pc:spChg>
          <pc:spChg chg="add mod">
            <ac:chgData name="Biskup Jiří" userId="d4f916f0-0947-44c6-85e9-e67ce0096acc" providerId="ADAL" clId="{BAF41290-1605-47E8-B0A2-06D28EB591D7}" dt="2024-06-18T07:45:27.153" v="272" actId="207"/>
            <ac:spMkLst>
              <pc:docMk/>
              <pc:sldMasterMk cId="3600435150" sldId="2147483648"/>
              <pc:sldLayoutMk cId="4032450042" sldId="2147483661"/>
              <ac:spMk id="10" creationId="{D33FFA64-8924-1F93-CDAB-FE0939227EBD}"/>
            </ac:spMkLst>
          </pc:spChg>
          <pc:picChg chg="add mod">
            <ac:chgData name="Biskup Jiří" userId="d4f916f0-0947-44c6-85e9-e67ce0096acc" providerId="ADAL" clId="{BAF41290-1605-47E8-B0A2-06D28EB591D7}" dt="2024-06-18T07:44:47.190" v="267" actId="1076"/>
            <ac:picMkLst>
              <pc:docMk/>
              <pc:sldMasterMk cId="3600435150" sldId="2147483648"/>
              <pc:sldLayoutMk cId="4032450042" sldId="2147483661"/>
              <ac:picMk id="7" creationId="{5A926461-252B-81A5-7331-BF9C7F91FB88}"/>
            </ac:picMkLst>
          </pc:picChg>
          <pc:picChg chg="add mod">
            <ac:chgData name="Biskup Jiří" userId="d4f916f0-0947-44c6-85e9-e67ce0096acc" providerId="ADAL" clId="{BAF41290-1605-47E8-B0A2-06D28EB591D7}" dt="2024-06-18T07:43:45.423" v="259"/>
            <ac:picMkLst>
              <pc:docMk/>
              <pc:sldMasterMk cId="3600435150" sldId="2147483648"/>
              <pc:sldLayoutMk cId="4032450042" sldId="2147483661"/>
              <ac:picMk id="8" creationId="{41667CD9-CF50-3B62-1251-B170AE0FD02D}"/>
            </ac:picMkLst>
          </pc:picChg>
        </pc:sldLayoutChg>
        <pc:sldLayoutChg chg="addSp delSp modSp new mod ord">
          <pc:chgData name="Biskup Jiří" userId="d4f916f0-0947-44c6-85e9-e67ce0096acc" providerId="ADAL" clId="{BAF41290-1605-47E8-B0A2-06D28EB591D7}" dt="2024-06-18T07:56:55.037" v="509" actId="113"/>
          <pc:sldLayoutMkLst>
            <pc:docMk/>
            <pc:sldMasterMk cId="3600435150" sldId="2147483648"/>
            <pc:sldLayoutMk cId="3499818412" sldId="2147483662"/>
          </pc:sldLayoutMkLst>
          <pc:spChg chg="mod">
            <ac:chgData name="Biskup Jiří" userId="d4f916f0-0947-44c6-85e9-e67ce0096acc" providerId="ADAL" clId="{BAF41290-1605-47E8-B0A2-06D28EB591D7}" dt="2024-06-18T07:52:24.253" v="422" actId="1076"/>
            <ac:spMkLst>
              <pc:docMk/>
              <pc:sldMasterMk cId="3600435150" sldId="2147483648"/>
              <pc:sldLayoutMk cId="3499818412" sldId="2147483662"/>
              <ac:spMk id="2" creationId="{A6985A88-7036-4617-3BA8-D57A7B3B39D5}"/>
            </ac:spMkLst>
          </pc:spChg>
          <pc:spChg chg="del">
            <ac:chgData name="Biskup Jiří" userId="d4f916f0-0947-44c6-85e9-e67ce0096acc" providerId="ADAL" clId="{BAF41290-1605-47E8-B0A2-06D28EB591D7}" dt="2024-06-18T07:48:26.036" v="364" actId="478"/>
            <ac:spMkLst>
              <pc:docMk/>
              <pc:sldMasterMk cId="3600435150" sldId="2147483648"/>
              <pc:sldLayoutMk cId="3499818412" sldId="2147483662"/>
              <ac:spMk id="3" creationId="{D8067587-3CA2-705F-9936-5120C593664A}"/>
            </ac:spMkLst>
          </pc:spChg>
          <pc:spChg chg="del">
            <ac:chgData name="Biskup Jiří" userId="d4f916f0-0947-44c6-85e9-e67ce0096acc" providerId="ADAL" clId="{BAF41290-1605-47E8-B0A2-06D28EB591D7}" dt="2024-06-18T07:48:26.875" v="365" actId="478"/>
            <ac:spMkLst>
              <pc:docMk/>
              <pc:sldMasterMk cId="3600435150" sldId="2147483648"/>
              <pc:sldLayoutMk cId="3499818412" sldId="2147483662"/>
              <ac:spMk id="4" creationId="{6DAFD9A1-6637-F737-A389-4BBB4A1BF7C2}"/>
            </ac:spMkLst>
          </pc:spChg>
          <pc:spChg chg="del">
            <ac:chgData name="Biskup Jiří" userId="d4f916f0-0947-44c6-85e9-e67ce0096acc" providerId="ADAL" clId="{BAF41290-1605-47E8-B0A2-06D28EB591D7}" dt="2024-06-18T07:48:28.327" v="366" actId="478"/>
            <ac:spMkLst>
              <pc:docMk/>
              <pc:sldMasterMk cId="3600435150" sldId="2147483648"/>
              <pc:sldLayoutMk cId="3499818412" sldId="2147483662"/>
              <ac:spMk id="5" creationId="{F64D7751-B5C8-C610-66BB-75B82687EA64}"/>
            </ac:spMkLst>
          </pc:spChg>
          <pc:spChg chg="add mod ord">
            <ac:chgData name="Biskup Jiří" userId="d4f916f0-0947-44c6-85e9-e67ce0096acc" providerId="ADAL" clId="{BAF41290-1605-47E8-B0A2-06D28EB591D7}" dt="2024-06-18T07:49:47.384" v="388" actId="1076"/>
            <ac:spMkLst>
              <pc:docMk/>
              <pc:sldMasterMk cId="3600435150" sldId="2147483648"/>
              <pc:sldLayoutMk cId="3499818412" sldId="2147483662"/>
              <ac:spMk id="6" creationId="{95B187E4-EDEC-25C7-F1EB-B0DB58FCBECA}"/>
            </ac:spMkLst>
          </pc:spChg>
          <pc:spChg chg="add del mod ord">
            <ac:chgData name="Biskup Jiří" userId="d4f916f0-0947-44c6-85e9-e67ce0096acc" providerId="ADAL" clId="{BAF41290-1605-47E8-B0A2-06D28EB591D7}" dt="2024-06-18T07:49:40.083" v="385" actId="478"/>
            <ac:spMkLst>
              <pc:docMk/>
              <pc:sldMasterMk cId="3600435150" sldId="2147483648"/>
              <pc:sldLayoutMk cId="3499818412" sldId="2147483662"/>
              <ac:spMk id="7" creationId="{BDF2A64D-0B8D-AD1F-2BB2-EE934792E649}"/>
            </ac:spMkLst>
          </pc:spChg>
          <pc:spChg chg="add mod ord">
            <ac:chgData name="Biskup Jiří" userId="d4f916f0-0947-44c6-85e9-e67ce0096acc" providerId="ADAL" clId="{BAF41290-1605-47E8-B0A2-06D28EB591D7}" dt="2024-06-18T07:56:51.043" v="508" actId="113"/>
            <ac:spMkLst>
              <pc:docMk/>
              <pc:sldMasterMk cId="3600435150" sldId="2147483648"/>
              <pc:sldLayoutMk cId="3499818412" sldId="2147483662"/>
              <ac:spMk id="9" creationId="{5E4785DD-25ED-6D19-5813-CF758E772534}"/>
            </ac:spMkLst>
          </pc:spChg>
          <pc:spChg chg="add mod ord">
            <ac:chgData name="Biskup Jiří" userId="d4f916f0-0947-44c6-85e9-e67ce0096acc" providerId="ADAL" clId="{BAF41290-1605-47E8-B0A2-06D28EB591D7}" dt="2024-06-18T07:56:55.037" v="509" actId="113"/>
            <ac:spMkLst>
              <pc:docMk/>
              <pc:sldMasterMk cId="3600435150" sldId="2147483648"/>
              <pc:sldLayoutMk cId="3499818412" sldId="2147483662"/>
              <ac:spMk id="10" creationId="{F922DFAF-AE3E-D368-6EA1-3BFDAE50BEAA}"/>
            </ac:spMkLst>
          </pc:spChg>
          <pc:spChg chg="add del mod ord">
            <ac:chgData name="Biskup Jiří" userId="d4f916f0-0947-44c6-85e9-e67ce0096acc" providerId="ADAL" clId="{BAF41290-1605-47E8-B0A2-06D28EB591D7}" dt="2024-06-18T07:51:36.704" v="412" actId="478"/>
            <ac:spMkLst>
              <pc:docMk/>
              <pc:sldMasterMk cId="3600435150" sldId="2147483648"/>
              <pc:sldLayoutMk cId="3499818412" sldId="2147483662"/>
              <ac:spMk id="11" creationId="{19071604-AAA7-BD71-E327-9B8089E980F6}"/>
            </ac:spMkLst>
          </pc:spChg>
          <pc:spChg chg="add del mod ord">
            <ac:chgData name="Biskup Jiří" userId="d4f916f0-0947-44c6-85e9-e67ce0096acc" providerId="ADAL" clId="{BAF41290-1605-47E8-B0A2-06D28EB591D7}" dt="2024-06-18T07:51:34.385" v="411" actId="478"/>
            <ac:spMkLst>
              <pc:docMk/>
              <pc:sldMasterMk cId="3600435150" sldId="2147483648"/>
              <pc:sldLayoutMk cId="3499818412" sldId="2147483662"/>
              <ac:spMk id="12" creationId="{3894466C-4490-16C4-89CB-ACD6AA788DF3}"/>
            </ac:spMkLst>
          </pc:spChg>
          <pc:spChg chg="add mod">
            <ac:chgData name="Biskup Jiří" userId="d4f916f0-0947-44c6-85e9-e67ce0096acc" providerId="ADAL" clId="{BAF41290-1605-47E8-B0A2-06D28EB591D7}" dt="2024-06-18T07:52:19.852" v="421" actId="1076"/>
            <ac:spMkLst>
              <pc:docMk/>
              <pc:sldMasterMk cId="3600435150" sldId="2147483648"/>
              <pc:sldLayoutMk cId="3499818412" sldId="2147483662"/>
              <ac:spMk id="16" creationId="{0DCB8BC6-B8BF-B023-26D3-4C8EB9A9340F}"/>
            </ac:spMkLst>
          </pc:spChg>
          <pc:picChg chg="add del mod ord">
            <ac:chgData name="Biskup Jiří" userId="d4f916f0-0947-44c6-85e9-e67ce0096acc" providerId="ADAL" clId="{BAF41290-1605-47E8-B0A2-06D28EB591D7}" dt="2024-06-18T07:56:40.575" v="485" actId="478"/>
            <ac:picMkLst>
              <pc:docMk/>
              <pc:sldMasterMk cId="3600435150" sldId="2147483648"/>
              <pc:sldLayoutMk cId="3499818412" sldId="2147483662"/>
              <ac:picMk id="8" creationId="{BF1C2679-23C8-DF60-187B-B80A8D18A6C2}"/>
            </ac:picMkLst>
          </pc:picChg>
          <pc:picChg chg="add mod ord">
            <ac:chgData name="Biskup Jiří" userId="d4f916f0-0947-44c6-85e9-e67ce0096acc" providerId="ADAL" clId="{BAF41290-1605-47E8-B0A2-06D28EB591D7}" dt="2024-06-18T07:48:36.521" v="368" actId="167"/>
            <ac:picMkLst>
              <pc:docMk/>
              <pc:sldMasterMk cId="3600435150" sldId="2147483648"/>
              <pc:sldLayoutMk cId="3499818412" sldId="2147483662"/>
              <ac:picMk id="13" creationId="{6D37F137-5F50-829C-4212-42C87AE4E49C}"/>
            </ac:picMkLst>
          </pc:picChg>
          <pc:picChg chg="add del mod">
            <ac:chgData name="Biskup Jiří" userId="d4f916f0-0947-44c6-85e9-e67ce0096acc" providerId="ADAL" clId="{BAF41290-1605-47E8-B0A2-06D28EB591D7}" dt="2024-06-18T07:54:25.212" v="471" actId="478"/>
            <ac:picMkLst>
              <pc:docMk/>
              <pc:sldMasterMk cId="3600435150" sldId="2147483648"/>
              <pc:sldLayoutMk cId="3499818412" sldId="2147483662"/>
              <ac:picMk id="15" creationId="{B2A73D9D-3A6A-8F2C-5F27-5787C1ADC204}"/>
            </ac:picMkLst>
          </pc:picChg>
          <pc:picChg chg="add del mod">
            <ac:chgData name="Biskup Jiří" userId="d4f916f0-0947-44c6-85e9-e67ce0096acc" providerId="ADAL" clId="{BAF41290-1605-47E8-B0A2-06D28EB591D7}" dt="2024-06-18T07:54:51.198" v="473" actId="478"/>
            <ac:picMkLst>
              <pc:docMk/>
              <pc:sldMasterMk cId="3600435150" sldId="2147483648"/>
              <pc:sldLayoutMk cId="3499818412" sldId="2147483662"/>
              <ac:picMk id="18" creationId="{02210523-E160-2489-1205-8E31B3BFEDD4}"/>
            </ac:picMkLst>
          </pc:picChg>
          <pc:picChg chg="add mod">
            <ac:chgData name="Biskup Jiří" userId="d4f916f0-0947-44c6-85e9-e67ce0096acc" providerId="ADAL" clId="{BAF41290-1605-47E8-B0A2-06D28EB591D7}" dt="2024-06-18T07:55:12.081" v="476" actId="1076"/>
            <ac:picMkLst>
              <pc:docMk/>
              <pc:sldMasterMk cId="3600435150" sldId="2147483648"/>
              <pc:sldLayoutMk cId="3499818412" sldId="2147483662"/>
              <ac:picMk id="20" creationId="{AB4D4B50-82B0-2D5C-519E-DB6E89E75480}"/>
            </ac:picMkLst>
          </pc:picChg>
          <pc:picChg chg="add del mod">
            <ac:chgData name="Biskup Jiří" userId="d4f916f0-0947-44c6-85e9-e67ce0096acc" providerId="ADAL" clId="{BAF41290-1605-47E8-B0A2-06D28EB591D7}" dt="2024-06-18T07:56:32.903" v="483" actId="478"/>
            <ac:picMkLst>
              <pc:docMk/>
              <pc:sldMasterMk cId="3600435150" sldId="2147483648"/>
              <pc:sldLayoutMk cId="3499818412" sldId="2147483662"/>
              <ac:picMk id="22" creationId="{3C4BEC55-81E8-6E62-06F0-4A26573B0BE2}"/>
            </ac:picMkLst>
          </pc:picChg>
          <pc:picChg chg="add mod">
            <ac:chgData name="Biskup Jiří" userId="d4f916f0-0947-44c6-85e9-e67ce0096acc" providerId="ADAL" clId="{BAF41290-1605-47E8-B0A2-06D28EB591D7}" dt="2024-06-18T07:56:38.885" v="484" actId="1076"/>
            <ac:picMkLst>
              <pc:docMk/>
              <pc:sldMasterMk cId="3600435150" sldId="2147483648"/>
              <pc:sldLayoutMk cId="3499818412" sldId="2147483662"/>
              <ac:picMk id="24" creationId="{6D452051-0F14-4B19-D7D7-32CE6E27A5B8}"/>
            </ac:picMkLst>
          </pc:picChg>
        </pc:sldLayoutChg>
        <pc:sldLayoutChg chg="addSp delSp modSp add mod modTransition">
          <pc:chgData name="Biskup Jiří" userId="d4f916f0-0947-44c6-85e9-e67ce0096acc" providerId="ADAL" clId="{BAF41290-1605-47E8-B0A2-06D28EB591D7}" dt="2024-06-18T07:58:03.967" v="522" actId="14100"/>
          <pc:sldLayoutMkLst>
            <pc:docMk/>
            <pc:sldMasterMk cId="3600435150" sldId="2147483648"/>
            <pc:sldLayoutMk cId="2125638775" sldId="2147483663"/>
          </pc:sldLayoutMkLst>
          <pc:spChg chg="del">
            <ac:chgData name="Biskup Jiří" userId="d4f916f0-0947-44c6-85e9-e67ce0096acc" providerId="ADAL" clId="{BAF41290-1605-47E8-B0A2-06D28EB591D7}" dt="2024-06-18T07:57:23.745" v="512" actId="478"/>
            <ac:spMkLst>
              <pc:docMk/>
              <pc:sldMasterMk cId="3600435150" sldId="2147483648"/>
              <pc:sldLayoutMk cId="2125638775" sldId="2147483663"/>
              <ac:spMk id="2" creationId="{A6985A88-7036-4617-3BA8-D57A7B3B39D5}"/>
            </ac:spMkLst>
          </pc:spChg>
          <pc:spChg chg="add del mod">
            <ac:chgData name="Biskup Jiří" userId="d4f916f0-0947-44c6-85e9-e67ce0096acc" providerId="ADAL" clId="{BAF41290-1605-47E8-B0A2-06D28EB591D7}" dt="2024-06-18T07:57:47.828" v="520" actId="14100"/>
            <ac:spMkLst>
              <pc:docMk/>
              <pc:sldMasterMk cId="3600435150" sldId="2147483648"/>
              <pc:sldLayoutMk cId="2125638775" sldId="2147483663"/>
              <ac:spMk id="6" creationId="{95B187E4-EDEC-25C7-F1EB-B0DB58FCBECA}"/>
            </ac:spMkLst>
          </pc:spChg>
          <pc:spChg chg="mod">
            <ac:chgData name="Biskup Jiří" userId="d4f916f0-0947-44c6-85e9-e67ce0096acc" providerId="ADAL" clId="{BAF41290-1605-47E8-B0A2-06D28EB591D7}" dt="2024-06-18T07:58:03.967" v="522" actId="14100"/>
            <ac:spMkLst>
              <pc:docMk/>
              <pc:sldMasterMk cId="3600435150" sldId="2147483648"/>
              <pc:sldLayoutMk cId="2125638775" sldId="2147483663"/>
              <ac:spMk id="16" creationId="{0DCB8BC6-B8BF-B023-26D3-4C8EB9A9340F}"/>
            </ac:spMkLst>
          </pc:spChg>
          <pc:picChg chg="add del mod modCrop">
            <ac:chgData name="Biskup Jiří" userId="d4f916f0-0947-44c6-85e9-e67ce0096acc" providerId="ADAL" clId="{BAF41290-1605-47E8-B0A2-06D28EB591D7}" dt="2024-06-18T07:57:57.153" v="521" actId="732"/>
            <ac:picMkLst>
              <pc:docMk/>
              <pc:sldMasterMk cId="3600435150" sldId="2147483648"/>
              <pc:sldLayoutMk cId="2125638775" sldId="2147483663"/>
              <ac:picMk id="13" creationId="{6D37F137-5F50-829C-4212-42C87AE4E49C}"/>
            </ac:picMkLst>
          </pc:picChg>
          <pc:picChg chg="del">
            <ac:chgData name="Biskup Jiří" userId="d4f916f0-0947-44c6-85e9-e67ce0096acc" providerId="ADAL" clId="{BAF41290-1605-47E8-B0A2-06D28EB591D7}" dt="2024-06-18T07:57:21.303" v="511" actId="478"/>
            <ac:picMkLst>
              <pc:docMk/>
              <pc:sldMasterMk cId="3600435150" sldId="2147483648"/>
              <pc:sldLayoutMk cId="2125638775" sldId="2147483663"/>
              <ac:picMk id="20" creationId="{AB4D4B50-82B0-2D5C-519E-DB6E89E75480}"/>
            </ac:picMkLst>
          </pc:picChg>
        </pc:sldLayoutChg>
        <pc:sldLayoutChg chg="addSp delSp modSp add mod modTransition">
          <pc:chgData name="Biskup Jiří" userId="d4f916f0-0947-44c6-85e9-e67ce0096acc" providerId="ADAL" clId="{BAF41290-1605-47E8-B0A2-06D28EB591D7}" dt="2024-06-18T08:07:11.986" v="541" actId="1076"/>
          <pc:sldLayoutMkLst>
            <pc:docMk/>
            <pc:sldMasterMk cId="3600435150" sldId="2147483648"/>
            <pc:sldLayoutMk cId="2789467958" sldId="2147483664"/>
          </pc:sldLayoutMkLst>
          <pc:spChg chg="add mod">
            <ac:chgData name="Biskup Jiří" userId="d4f916f0-0947-44c6-85e9-e67ce0096acc" providerId="ADAL" clId="{BAF41290-1605-47E8-B0A2-06D28EB591D7}" dt="2024-06-18T08:07:11.986" v="541" actId="1076"/>
            <ac:spMkLst>
              <pc:docMk/>
              <pc:sldMasterMk cId="3600435150" sldId="2147483648"/>
              <pc:sldLayoutMk cId="2789467958" sldId="2147483664"/>
              <ac:spMk id="3" creationId="{4DACED42-8D93-D7DE-617B-581284A8578D}"/>
            </ac:spMkLst>
          </pc:spChg>
          <pc:spChg chg="add mod">
            <ac:chgData name="Biskup Jiří" userId="d4f916f0-0947-44c6-85e9-e67ce0096acc" providerId="ADAL" clId="{BAF41290-1605-47E8-B0A2-06D28EB591D7}" dt="2024-06-18T08:07:11.986" v="541" actId="1076"/>
            <ac:spMkLst>
              <pc:docMk/>
              <pc:sldMasterMk cId="3600435150" sldId="2147483648"/>
              <pc:sldLayoutMk cId="2789467958" sldId="2147483664"/>
              <ac:spMk id="4" creationId="{E3C2FA76-79F6-7B67-D86E-C22409F0446E}"/>
            </ac:spMkLst>
          </pc:spChg>
          <pc:spChg chg="del">
            <ac:chgData name="Biskup Jiří" userId="d4f916f0-0947-44c6-85e9-e67ce0096acc" providerId="ADAL" clId="{BAF41290-1605-47E8-B0A2-06D28EB591D7}" dt="2024-06-18T08:07:00.568" v="539" actId="478"/>
            <ac:spMkLst>
              <pc:docMk/>
              <pc:sldMasterMk cId="3600435150" sldId="2147483648"/>
              <pc:sldLayoutMk cId="2789467958" sldId="2147483664"/>
              <ac:spMk id="16" creationId="{0DCB8BC6-B8BF-B023-26D3-4C8EB9A9340F}"/>
            </ac:spMkLst>
          </pc:spChg>
        </pc:sldLayoutChg>
        <pc:sldLayoutChg chg="addSp delSp modSp add mod replId modTransition">
          <pc:chgData name="Biskup Jiří" userId="d4f916f0-0947-44c6-85e9-e67ce0096acc" providerId="ADAL" clId="{BAF41290-1605-47E8-B0A2-06D28EB591D7}" dt="2024-06-18T08:06:53.230" v="538" actId="14100"/>
          <pc:sldLayoutMkLst>
            <pc:docMk/>
            <pc:sldMasterMk cId="3600435150" sldId="2147483648"/>
            <pc:sldLayoutMk cId="2914892314" sldId="2147483665"/>
          </pc:sldLayoutMkLst>
          <pc:spChg chg="add mod">
            <ac:chgData name="Biskup Jiří" userId="d4f916f0-0947-44c6-85e9-e67ce0096acc" providerId="ADAL" clId="{BAF41290-1605-47E8-B0A2-06D28EB591D7}" dt="2024-06-18T08:06:53.230" v="538" actId="14100"/>
            <ac:spMkLst>
              <pc:docMk/>
              <pc:sldMasterMk cId="3600435150" sldId="2147483648"/>
              <pc:sldLayoutMk cId="2914892314" sldId="2147483665"/>
              <ac:spMk id="2" creationId="{6C5640CA-0493-283D-F8A4-53040B8BF297}"/>
            </ac:spMkLst>
          </pc:spChg>
          <pc:spChg chg="add mod">
            <ac:chgData name="Biskup Jiří" userId="d4f916f0-0947-44c6-85e9-e67ce0096acc" providerId="ADAL" clId="{BAF41290-1605-47E8-B0A2-06D28EB591D7}" dt="2024-06-18T08:06:53.230" v="538" actId="14100"/>
            <ac:spMkLst>
              <pc:docMk/>
              <pc:sldMasterMk cId="3600435150" sldId="2147483648"/>
              <pc:sldLayoutMk cId="2914892314" sldId="2147483665"/>
              <ac:spMk id="3" creationId="{B7E31375-C1AA-D300-A52E-A57D47BD9149}"/>
            </ac:spMkLst>
          </pc:spChg>
          <pc:spChg chg="del">
            <ac:chgData name="Biskup Jiří" userId="d4f916f0-0947-44c6-85e9-e67ce0096acc" providerId="ADAL" clId="{BAF41290-1605-47E8-B0A2-06D28EB591D7}" dt="2024-06-18T08:06:45.490" v="535" actId="478"/>
            <ac:spMkLst>
              <pc:docMk/>
              <pc:sldMasterMk cId="3600435150" sldId="2147483648"/>
              <pc:sldLayoutMk cId="2914892314" sldId="2147483665"/>
              <ac:spMk id="16" creationId="{0DCB8BC6-B8BF-B023-26D3-4C8EB9A9340F}"/>
            </ac:spMkLst>
          </pc:spChg>
        </pc:sldLayoutChg>
      </pc:sldMasterChg>
      <pc:sldMasterChg chg="new del mod addSldLayout delSldLayout">
        <pc:chgData name="Biskup Jiří" userId="d4f916f0-0947-44c6-85e9-e67ce0096acc" providerId="ADAL" clId="{BAF41290-1605-47E8-B0A2-06D28EB591D7}" dt="2024-06-18T07:42:28.379" v="245" actId="6938"/>
        <pc:sldMasterMkLst>
          <pc:docMk/>
          <pc:sldMasterMk cId="2184100481" sldId="2147483660"/>
        </pc:sldMasterMkLst>
        <pc:sldLayoutChg chg="new del replId">
          <pc:chgData name="Biskup Jiří" userId="d4f916f0-0947-44c6-85e9-e67ce0096acc" providerId="ADAL" clId="{BAF41290-1605-47E8-B0A2-06D28EB591D7}" dt="2024-06-18T07:42:28.379" v="245" actId="6938"/>
          <pc:sldLayoutMkLst>
            <pc:docMk/>
            <pc:sldMasterMk cId="2184100481" sldId="2147483660"/>
            <pc:sldLayoutMk cId="3059131615" sldId="2147483661"/>
          </pc:sldLayoutMkLst>
        </pc:sldLayoutChg>
        <pc:sldLayoutChg chg="new del replId">
          <pc:chgData name="Biskup Jiří" userId="d4f916f0-0947-44c6-85e9-e67ce0096acc" providerId="ADAL" clId="{BAF41290-1605-47E8-B0A2-06D28EB591D7}" dt="2024-06-18T07:42:28.379" v="245" actId="6938"/>
          <pc:sldLayoutMkLst>
            <pc:docMk/>
            <pc:sldMasterMk cId="2184100481" sldId="2147483660"/>
            <pc:sldLayoutMk cId="2807762744" sldId="2147483662"/>
          </pc:sldLayoutMkLst>
        </pc:sldLayoutChg>
        <pc:sldLayoutChg chg="new del replId">
          <pc:chgData name="Biskup Jiří" userId="d4f916f0-0947-44c6-85e9-e67ce0096acc" providerId="ADAL" clId="{BAF41290-1605-47E8-B0A2-06D28EB591D7}" dt="2024-06-18T07:42:28.379" v="245" actId="6938"/>
          <pc:sldLayoutMkLst>
            <pc:docMk/>
            <pc:sldMasterMk cId="2184100481" sldId="2147483660"/>
            <pc:sldLayoutMk cId="1816988682" sldId="2147483663"/>
          </pc:sldLayoutMkLst>
        </pc:sldLayoutChg>
        <pc:sldLayoutChg chg="new del replId">
          <pc:chgData name="Biskup Jiří" userId="d4f916f0-0947-44c6-85e9-e67ce0096acc" providerId="ADAL" clId="{BAF41290-1605-47E8-B0A2-06D28EB591D7}" dt="2024-06-18T07:42:28.379" v="245" actId="6938"/>
          <pc:sldLayoutMkLst>
            <pc:docMk/>
            <pc:sldMasterMk cId="2184100481" sldId="2147483660"/>
            <pc:sldLayoutMk cId="3961904083" sldId="2147483664"/>
          </pc:sldLayoutMkLst>
        </pc:sldLayoutChg>
        <pc:sldLayoutChg chg="new del replId">
          <pc:chgData name="Biskup Jiří" userId="d4f916f0-0947-44c6-85e9-e67ce0096acc" providerId="ADAL" clId="{BAF41290-1605-47E8-B0A2-06D28EB591D7}" dt="2024-06-18T07:42:28.379" v="245" actId="6938"/>
          <pc:sldLayoutMkLst>
            <pc:docMk/>
            <pc:sldMasterMk cId="2184100481" sldId="2147483660"/>
            <pc:sldLayoutMk cId="624981400" sldId="2147483665"/>
          </pc:sldLayoutMkLst>
        </pc:sldLayoutChg>
        <pc:sldLayoutChg chg="new del replId">
          <pc:chgData name="Biskup Jiří" userId="d4f916f0-0947-44c6-85e9-e67ce0096acc" providerId="ADAL" clId="{BAF41290-1605-47E8-B0A2-06D28EB591D7}" dt="2024-06-18T07:42:28.379" v="245" actId="6938"/>
          <pc:sldLayoutMkLst>
            <pc:docMk/>
            <pc:sldMasterMk cId="2184100481" sldId="2147483660"/>
            <pc:sldLayoutMk cId="681720700" sldId="2147483666"/>
          </pc:sldLayoutMkLst>
        </pc:sldLayoutChg>
        <pc:sldLayoutChg chg="new del replId">
          <pc:chgData name="Biskup Jiří" userId="d4f916f0-0947-44c6-85e9-e67ce0096acc" providerId="ADAL" clId="{BAF41290-1605-47E8-B0A2-06D28EB591D7}" dt="2024-06-18T07:42:28.379" v="245" actId="6938"/>
          <pc:sldLayoutMkLst>
            <pc:docMk/>
            <pc:sldMasterMk cId="2184100481" sldId="2147483660"/>
            <pc:sldLayoutMk cId="3607801390" sldId="2147483667"/>
          </pc:sldLayoutMkLst>
        </pc:sldLayoutChg>
        <pc:sldLayoutChg chg="new del replId">
          <pc:chgData name="Biskup Jiří" userId="d4f916f0-0947-44c6-85e9-e67ce0096acc" providerId="ADAL" clId="{BAF41290-1605-47E8-B0A2-06D28EB591D7}" dt="2024-06-18T07:42:28.379" v="245" actId="6938"/>
          <pc:sldLayoutMkLst>
            <pc:docMk/>
            <pc:sldMasterMk cId="2184100481" sldId="2147483660"/>
            <pc:sldLayoutMk cId="420355311" sldId="2147483668"/>
          </pc:sldLayoutMkLst>
        </pc:sldLayoutChg>
        <pc:sldLayoutChg chg="new del replId">
          <pc:chgData name="Biskup Jiří" userId="d4f916f0-0947-44c6-85e9-e67ce0096acc" providerId="ADAL" clId="{BAF41290-1605-47E8-B0A2-06D28EB591D7}" dt="2024-06-18T07:42:28.379" v="245" actId="6938"/>
          <pc:sldLayoutMkLst>
            <pc:docMk/>
            <pc:sldMasterMk cId="2184100481" sldId="2147483660"/>
            <pc:sldLayoutMk cId="2733696296" sldId="2147483669"/>
          </pc:sldLayoutMkLst>
        </pc:sldLayoutChg>
        <pc:sldLayoutChg chg="new del replId">
          <pc:chgData name="Biskup Jiří" userId="d4f916f0-0947-44c6-85e9-e67ce0096acc" providerId="ADAL" clId="{BAF41290-1605-47E8-B0A2-06D28EB591D7}" dt="2024-06-18T07:42:28.379" v="245" actId="6938"/>
          <pc:sldLayoutMkLst>
            <pc:docMk/>
            <pc:sldMasterMk cId="2184100481" sldId="2147483660"/>
            <pc:sldLayoutMk cId="2060713072" sldId="2147483670"/>
          </pc:sldLayoutMkLst>
        </pc:sldLayoutChg>
        <pc:sldLayoutChg chg="new del replId">
          <pc:chgData name="Biskup Jiří" userId="d4f916f0-0947-44c6-85e9-e67ce0096acc" providerId="ADAL" clId="{BAF41290-1605-47E8-B0A2-06D28EB591D7}" dt="2024-06-18T07:42:28.379" v="245" actId="6938"/>
          <pc:sldLayoutMkLst>
            <pc:docMk/>
            <pc:sldMasterMk cId="2184100481" sldId="2147483660"/>
            <pc:sldLayoutMk cId="1023378379" sldId="2147483671"/>
          </pc:sldLayoutMkLst>
        </pc:sldLayoutChg>
      </pc:sldMaster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EC87BEE-5BFF-4EE2-9C81-C2515BC27D38}" type="datetimeFigureOut">
              <a:rPr lang="cs-CZ" smtClean="0"/>
              <a:t>24.10.2025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5785722-D3F4-4DC4-BAC9-BBE7EFDEB82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469272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svg"/><Relationship Id="rId5" Type="http://schemas.openxmlformats.org/officeDocument/2006/relationships/image" Target="../media/image5.png"/><Relationship Id="rId4" Type="http://schemas.openxmlformats.org/officeDocument/2006/relationships/image" Target="../media/image4.sv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sv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svg"/><Relationship Id="rId5" Type="http://schemas.openxmlformats.org/officeDocument/2006/relationships/image" Target="../media/image5.png"/><Relationship Id="rId4" Type="http://schemas.openxmlformats.org/officeDocument/2006/relationships/image" Target="../media/image4.sv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sv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lastní rozlože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bdélník 5">
            <a:extLst>
              <a:ext uri="{FF2B5EF4-FFF2-40B4-BE49-F238E27FC236}">
                <a16:creationId xmlns:a16="http://schemas.microsoft.com/office/drawing/2014/main" id="{895517DA-47D5-B530-501C-74C53F723105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rgbClr val="00499A"/>
              </a:gs>
              <a:gs pos="100000">
                <a:srgbClr val="0086CD"/>
              </a:gs>
            </a:gsLst>
            <a:lin ang="16200000" scaled="0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pic>
        <p:nvPicPr>
          <p:cNvPr id="7" name="Obrázek 6" descr="Obsah obrázku text, Písmo, snímek obrazovky, Grafika&#10;&#10;Popis byl vytvořen automaticky">
            <a:extLst>
              <a:ext uri="{FF2B5EF4-FFF2-40B4-BE49-F238E27FC236}">
                <a16:creationId xmlns:a16="http://schemas.microsoft.com/office/drawing/2014/main" id="{B0132158-0D83-306E-7F49-EB4DF3AEA21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8895" y="2840663"/>
            <a:ext cx="7354210" cy="1176674"/>
          </a:xfrm>
          <a:prstGeom prst="rect">
            <a:avLst/>
          </a:prstGeom>
        </p:spPr>
      </p:pic>
      <p:pic>
        <p:nvPicPr>
          <p:cNvPr id="8" name="Obrázek 7" descr="Obsah obrázku černá, snímek obrazovky, černobílá&#10;&#10;Popis byl vytvořen automaticky">
            <a:extLst>
              <a:ext uri="{FF2B5EF4-FFF2-40B4-BE49-F238E27FC236}">
                <a16:creationId xmlns:a16="http://schemas.microsoft.com/office/drawing/2014/main" id="{CE77B335-BA71-3265-C45F-6A759065C85F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7162800" y="0"/>
            <a:ext cx="5029200" cy="5029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67404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ECA52D39-6D43-49DE-9D46-8A785FD1E9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CA86B60D-7B0D-7740-4BF6-1333FEB8B6A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A3DD939E-A0F8-18E7-88D8-A90C9925A12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86784EC4-BA8A-AC3B-3D7C-F877E04DC3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B8AA16-04FB-46C6-807A-7D38A3F11F9E}" type="datetimeFigureOut">
              <a:rPr lang="cs-CZ" smtClean="0"/>
              <a:t>24.10.2025</a:t>
            </a:fld>
            <a:endParaRPr lang="cs-CZ"/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A02343B8-13AD-22FC-8080-1122BBABB7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71263F43-2C30-BC5B-A7C3-2913176BEC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111F1C-16B0-41CE-ABD7-C713516CDDA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916209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BD240D80-B709-67CF-EED2-777801840B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B1DE5479-22D5-34BE-047C-F2701E6A1E5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AF2EDB48-EBAC-9D90-E349-4865B555571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text 4">
            <a:extLst>
              <a:ext uri="{FF2B5EF4-FFF2-40B4-BE49-F238E27FC236}">
                <a16:creationId xmlns:a16="http://schemas.microsoft.com/office/drawing/2014/main" id="{41363064-FE43-324D-F51A-6EDE9BF0908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6" name="Zástupný obsah 5">
            <a:extLst>
              <a:ext uri="{FF2B5EF4-FFF2-40B4-BE49-F238E27FC236}">
                <a16:creationId xmlns:a16="http://schemas.microsoft.com/office/drawing/2014/main" id="{52E63318-245C-00C9-F1C2-2855F4BE5DA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7" name="Zástupný symbol pro datum 6">
            <a:extLst>
              <a:ext uri="{FF2B5EF4-FFF2-40B4-BE49-F238E27FC236}">
                <a16:creationId xmlns:a16="http://schemas.microsoft.com/office/drawing/2014/main" id="{9EC22275-CAF7-DF9F-1EEF-D9ECCF974B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B8AA16-04FB-46C6-807A-7D38A3F11F9E}" type="datetimeFigureOut">
              <a:rPr lang="cs-CZ" smtClean="0"/>
              <a:t>24.10.2025</a:t>
            </a:fld>
            <a:endParaRPr lang="cs-CZ"/>
          </a:p>
        </p:txBody>
      </p:sp>
      <p:sp>
        <p:nvSpPr>
          <p:cNvPr id="8" name="Zástupný symbol pro zápatí 7">
            <a:extLst>
              <a:ext uri="{FF2B5EF4-FFF2-40B4-BE49-F238E27FC236}">
                <a16:creationId xmlns:a16="http://schemas.microsoft.com/office/drawing/2014/main" id="{04990865-98E2-1208-8911-5D586926E3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>
            <a:extLst>
              <a:ext uri="{FF2B5EF4-FFF2-40B4-BE49-F238E27FC236}">
                <a16:creationId xmlns:a16="http://schemas.microsoft.com/office/drawing/2014/main" id="{8EF3AAD7-C79A-B067-1CB5-2502C869B2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111F1C-16B0-41CE-ABD7-C713516CDDA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2530821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CD883575-C97C-0587-E1FC-2D8A6C0D4A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datum 2">
            <a:extLst>
              <a:ext uri="{FF2B5EF4-FFF2-40B4-BE49-F238E27FC236}">
                <a16:creationId xmlns:a16="http://schemas.microsoft.com/office/drawing/2014/main" id="{6D609053-7609-67C7-08A0-67FA503582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B8AA16-04FB-46C6-807A-7D38A3F11F9E}" type="datetimeFigureOut">
              <a:rPr lang="cs-CZ" smtClean="0"/>
              <a:t>24.10.2025</a:t>
            </a:fld>
            <a:endParaRPr lang="cs-CZ"/>
          </a:p>
        </p:txBody>
      </p:sp>
      <p:sp>
        <p:nvSpPr>
          <p:cNvPr id="4" name="Zástupný symbol pro zápatí 3">
            <a:extLst>
              <a:ext uri="{FF2B5EF4-FFF2-40B4-BE49-F238E27FC236}">
                <a16:creationId xmlns:a16="http://schemas.microsoft.com/office/drawing/2014/main" id="{7FDCD5E0-AF0D-D91F-1410-9CEC5A16E2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BD2237C2-E078-3E69-62B1-67D26C0B87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111F1C-16B0-41CE-ABD7-C713516CDDA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5565425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>
            <a:extLst>
              <a:ext uri="{FF2B5EF4-FFF2-40B4-BE49-F238E27FC236}">
                <a16:creationId xmlns:a16="http://schemas.microsoft.com/office/drawing/2014/main" id="{589FE93C-69A5-19EA-23AB-9AEFFF4AF1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B8AA16-04FB-46C6-807A-7D38A3F11F9E}" type="datetimeFigureOut">
              <a:rPr lang="cs-CZ" smtClean="0"/>
              <a:t>24.10.2025</a:t>
            </a:fld>
            <a:endParaRPr lang="cs-CZ"/>
          </a:p>
        </p:txBody>
      </p:sp>
      <p:sp>
        <p:nvSpPr>
          <p:cNvPr id="3" name="Zástupný symbol pro zápatí 2">
            <a:extLst>
              <a:ext uri="{FF2B5EF4-FFF2-40B4-BE49-F238E27FC236}">
                <a16:creationId xmlns:a16="http://schemas.microsoft.com/office/drawing/2014/main" id="{CAE535CA-B517-5A42-9130-6D29B7FB4F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8E149930-F214-2ED8-5CF0-98FD97FC6B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111F1C-16B0-41CE-ABD7-C713516CDDA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1170971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06B91338-597D-C4D0-B40F-5E34D73FBC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CF7588E2-B1C6-411B-991E-81795474BBF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text 3">
            <a:extLst>
              <a:ext uri="{FF2B5EF4-FFF2-40B4-BE49-F238E27FC236}">
                <a16:creationId xmlns:a16="http://schemas.microsoft.com/office/drawing/2014/main" id="{083EF5D5-10BC-BD4F-78CE-BB073A644F3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D6713651-1DC3-D61A-87AA-FCA123FCC7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B8AA16-04FB-46C6-807A-7D38A3F11F9E}" type="datetimeFigureOut">
              <a:rPr lang="cs-CZ" smtClean="0"/>
              <a:t>24.10.2025</a:t>
            </a:fld>
            <a:endParaRPr lang="cs-CZ"/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6017B6A9-2906-8CFF-0D79-8E316DF21C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87059B7F-9EEF-8966-3E77-5D16FBE93E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111F1C-16B0-41CE-ABD7-C713516CDDA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3372355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9AC3BC13-3F35-F7CA-245A-C2B7C75829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obrázku 2">
            <a:extLst>
              <a:ext uri="{FF2B5EF4-FFF2-40B4-BE49-F238E27FC236}">
                <a16:creationId xmlns:a16="http://schemas.microsoft.com/office/drawing/2014/main" id="{D8BD450E-C354-F9BA-DB1F-C2C916E0B6E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text 3">
            <a:extLst>
              <a:ext uri="{FF2B5EF4-FFF2-40B4-BE49-F238E27FC236}">
                <a16:creationId xmlns:a16="http://schemas.microsoft.com/office/drawing/2014/main" id="{4DDE3A18-1488-8BE6-9E8D-4517AD06A34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B5B17AA4-312A-B5BD-FA31-A3AAE697CA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B8AA16-04FB-46C6-807A-7D38A3F11F9E}" type="datetimeFigureOut">
              <a:rPr lang="cs-CZ" smtClean="0"/>
              <a:t>24.10.2025</a:t>
            </a:fld>
            <a:endParaRPr lang="cs-CZ"/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D115565E-3E4C-843E-3094-DE5041CFE9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D50DA0E3-CA5D-719A-9CAA-BA10D78F1A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111F1C-16B0-41CE-ABD7-C713516CDDA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3584267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E1430392-E60F-4B48-5E6F-5E3FDD520D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>
            <a:extLst>
              <a:ext uri="{FF2B5EF4-FFF2-40B4-BE49-F238E27FC236}">
                <a16:creationId xmlns:a16="http://schemas.microsoft.com/office/drawing/2014/main" id="{D829C5FC-53D1-84FE-A279-16B463D2401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75A110B3-8A37-239A-CDEB-3BC745C3AA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B8AA16-04FB-46C6-807A-7D38A3F11F9E}" type="datetimeFigureOut">
              <a:rPr lang="cs-CZ" smtClean="0"/>
              <a:t>24.10.2025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4AB3F1EC-E185-E555-7E1B-90CCE6CEBC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2171DD9E-8061-2595-72CC-6798E7212E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111F1C-16B0-41CE-ABD7-C713516CDDA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1189970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>
            <a:extLst>
              <a:ext uri="{FF2B5EF4-FFF2-40B4-BE49-F238E27FC236}">
                <a16:creationId xmlns:a16="http://schemas.microsoft.com/office/drawing/2014/main" id="{AFD65AD1-5CE7-B16F-9949-485AC93A4FA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>
            <a:extLst>
              <a:ext uri="{FF2B5EF4-FFF2-40B4-BE49-F238E27FC236}">
                <a16:creationId xmlns:a16="http://schemas.microsoft.com/office/drawing/2014/main" id="{CC55CF92-A50C-D323-BA5B-D3DC9C4A02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3F3705B0-6E36-09C5-0123-0E2020DF19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B8AA16-04FB-46C6-807A-7D38A3F11F9E}" type="datetimeFigureOut">
              <a:rPr lang="cs-CZ" smtClean="0"/>
              <a:t>24.10.2025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3D3B5F8F-CB1E-9022-63BA-CD64603A87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31098B9E-CC3B-30CF-F019-950DC236CB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111F1C-16B0-41CE-ABD7-C713516CDDA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32639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Vlastní rozlože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bdélník 5">
            <a:extLst>
              <a:ext uri="{FF2B5EF4-FFF2-40B4-BE49-F238E27FC236}">
                <a16:creationId xmlns:a16="http://schemas.microsoft.com/office/drawing/2014/main" id="{765785A7-9666-939D-6938-636046E39653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rgbClr val="00499A"/>
              </a:gs>
              <a:gs pos="100000">
                <a:srgbClr val="0086CD"/>
              </a:gs>
            </a:gsLst>
            <a:lin ang="16200000" scaled="0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pic>
        <p:nvPicPr>
          <p:cNvPr id="7" name="Obrázek 6" descr="Obsah obrázku černá, snímek obrazovky, černobílá&#10;&#10;Popis byl vytvořen automaticky">
            <a:extLst>
              <a:ext uri="{FF2B5EF4-FFF2-40B4-BE49-F238E27FC236}">
                <a16:creationId xmlns:a16="http://schemas.microsoft.com/office/drawing/2014/main" id="{5A926461-252B-81A5-7331-BF9C7F91FB8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858000" cy="6858000"/>
          </a:xfrm>
          <a:prstGeom prst="rect">
            <a:avLst/>
          </a:prstGeom>
        </p:spPr>
      </p:pic>
      <p:pic>
        <p:nvPicPr>
          <p:cNvPr id="8" name="Obrázek 7" descr="Obsah obrázku text, Písmo, snímek obrazovky, Grafika&#10;&#10;Popis byl vytvořen automaticky">
            <a:extLst>
              <a:ext uri="{FF2B5EF4-FFF2-40B4-BE49-F238E27FC236}">
                <a16:creationId xmlns:a16="http://schemas.microsoft.com/office/drawing/2014/main" id="{41667CD9-CF50-3B62-1251-B170AE0FD02D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8895" y="1219718"/>
            <a:ext cx="7354210" cy="1176674"/>
          </a:xfrm>
          <a:prstGeom prst="rect">
            <a:avLst/>
          </a:prstGeom>
        </p:spPr>
      </p:pic>
      <p:sp>
        <p:nvSpPr>
          <p:cNvPr id="10" name="Nadpis 1">
            <a:extLst>
              <a:ext uri="{FF2B5EF4-FFF2-40B4-BE49-F238E27FC236}">
                <a16:creationId xmlns:a16="http://schemas.microsoft.com/office/drawing/2014/main" id="{D33FFA64-8924-1F93-CDAB-FE0939227EB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23636" y="2895745"/>
            <a:ext cx="10344727" cy="2387600"/>
          </a:xfrm>
        </p:spPr>
        <p:txBody>
          <a:bodyPr anchor="b"/>
          <a:lstStyle>
            <a:lvl1pPr algn="ctr">
              <a:defRPr sz="6000" b="1">
                <a:solidFill>
                  <a:schemeClr val="bg1"/>
                </a:solidFill>
              </a:defRPr>
            </a:lvl1pPr>
          </a:lstStyle>
          <a:p>
            <a:r>
              <a:rPr lang="cs-CZ"/>
              <a:t>Kliknutím lze upravit styl.</a:t>
            </a:r>
          </a:p>
        </p:txBody>
      </p:sp>
    </p:spTree>
    <p:extLst>
      <p:ext uri="{BB962C8B-B14F-4D97-AF65-F5344CB8AC3E}">
        <p14:creationId xmlns:p14="http://schemas.microsoft.com/office/powerpoint/2010/main" val="40324500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Vlastní rozlože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bdélník 5">
            <a:extLst>
              <a:ext uri="{FF2B5EF4-FFF2-40B4-BE49-F238E27FC236}">
                <a16:creationId xmlns:a16="http://schemas.microsoft.com/office/drawing/2014/main" id="{95B187E4-EDEC-25C7-F1EB-B0DB58FCBECA}"/>
              </a:ext>
            </a:extLst>
          </p:cNvPr>
          <p:cNvSpPr/>
          <p:nvPr userDrawn="1"/>
        </p:nvSpPr>
        <p:spPr>
          <a:xfrm>
            <a:off x="0" y="0"/>
            <a:ext cx="12192000" cy="1059543"/>
          </a:xfrm>
          <a:prstGeom prst="rect">
            <a:avLst/>
          </a:prstGeom>
          <a:solidFill>
            <a:srgbClr val="00499A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9" name="TextovéPole 8">
            <a:extLst>
              <a:ext uri="{FF2B5EF4-FFF2-40B4-BE49-F238E27FC236}">
                <a16:creationId xmlns:a16="http://schemas.microsoft.com/office/drawing/2014/main" id="{5E4785DD-25ED-6D19-5813-CF758E772534}"/>
              </a:ext>
            </a:extLst>
          </p:cNvPr>
          <p:cNvSpPr txBox="1"/>
          <p:nvPr userDrawn="1"/>
        </p:nvSpPr>
        <p:spPr>
          <a:xfrm>
            <a:off x="275772" y="6409521"/>
            <a:ext cx="609600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algn="l" rtl="0"/>
            <a:r>
              <a:rPr lang="cs-CZ" sz="2400" b="0" i="0" u="none" strike="noStrike" baseline="30000">
                <a:solidFill>
                  <a:srgbClr val="0048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Institut postgraduálního vzdělávání ve zdravotnictví</a:t>
            </a:r>
          </a:p>
        </p:txBody>
      </p:sp>
      <p:sp>
        <p:nvSpPr>
          <p:cNvPr id="10" name="TextovéPole 9">
            <a:extLst>
              <a:ext uri="{FF2B5EF4-FFF2-40B4-BE49-F238E27FC236}">
                <a16:creationId xmlns:a16="http://schemas.microsoft.com/office/drawing/2014/main" id="{F922DFAF-AE3E-D368-6EA1-3BFDAE50BEAA}"/>
              </a:ext>
            </a:extLst>
          </p:cNvPr>
          <p:cNvSpPr txBox="1"/>
          <p:nvPr userDrawn="1"/>
        </p:nvSpPr>
        <p:spPr>
          <a:xfrm>
            <a:off x="9364353" y="6407343"/>
            <a:ext cx="140063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algn="r" rtl="0"/>
            <a:r>
              <a:rPr lang="cs-CZ" sz="2400" b="0" i="0" u="none" strike="noStrike" baseline="30000">
                <a:solidFill>
                  <a:srgbClr val="0048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www.ipvz.cz</a:t>
            </a:r>
          </a:p>
        </p:txBody>
      </p:sp>
      <p:pic>
        <p:nvPicPr>
          <p:cNvPr id="13" name="Obrázek 12" descr="Obsah obrázku černá, snímek obrazovky, černobílá&#10;&#10;Popis byl vytvořen automaticky">
            <a:extLst>
              <a:ext uri="{FF2B5EF4-FFF2-40B4-BE49-F238E27FC236}">
                <a16:creationId xmlns:a16="http://schemas.microsoft.com/office/drawing/2014/main" id="{6D37F137-5F50-829C-4212-42C87AE4E49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2238"/>
          <a:stretch/>
        </p:blipFill>
        <p:spPr>
          <a:xfrm rot="10800000">
            <a:off x="6226627" y="0"/>
            <a:ext cx="5965371" cy="1059542"/>
          </a:xfrm>
          <a:prstGeom prst="rect">
            <a:avLst/>
          </a:prstGeom>
        </p:spPr>
      </p:pic>
      <p:sp>
        <p:nvSpPr>
          <p:cNvPr id="2" name="Nadpis 1">
            <a:extLst>
              <a:ext uri="{FF2B5EF4-FFF2-40B4-BE49-F238E27FC236}">
                <a16:creationId xmlns:a16="http://schemas.microsoft.com/office/drawing/2014/main" id="{A6985A88-7036-4617-3BA8-D57A7B3B39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8507" y="109925"/>
            <a:ext cx="10515600" cy="869370"/>
          </a:xfrm>
        </p:spPr>
        <p:txBody>
          <a:bodyPr>
            <a:normAutofit/>
          </a:bodyPr>
          <a:lstStyle>
            <a:lvl1pPr>
              <a:defRPr sz="2800" b="1">
                <a:solidFill>
                  <a:schemeClr val="bg1"/>
                </a:solidFill>
              </a:defRPr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16" name="Zástupný obsah 2">
            <a:extLst>
              <a:ext uri="{FF2B5EF4-FFF2-40B4-BE49-F238E27FC236}">
                <a16:creationId xmlns:a16="http://schemas.microsoft.com/office/drawing/2014/main" id="{0DCB8BC6-B8BF-B023-26D3-4C8EB9A9340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8507" y="1345334"/>
            <a:ext cx="11494985" cy="4351338"/>
          </a:xfrm>
        </p:spPr>
        <p:txBody>
          <a:bodyPr/>
          <a:lstStyle>
            <a:lvl1pPr>
              <a:defRPr>
                <a:solidFill>
                  <a:srgbClr val="00499A"/>
                </a:solidFill>
              </a:defRPr>
            </a:lvl1pPr>
            <a:lvl2pPr>
              <a:defRPr>
                <a:solidFill>
                  <a:srgbClr val="00499A"/>
                </a:solidFill>
              </a:defRPr>
            </a:lvl2pPr>
            <a:lvl3pPr>
              <a:defRPr>
                <a:solidFill>
                  <a:srgbClr val="00499A"/>
                </a:solidFill>
              </a:defRPr>
            </a:lvl3pPr>
            <a:lvl4pPr>
              <a:defRPr>
                <a:solidFill>
                  <a:srgbClr val="00499A"/>
                </a:solidFill>
              </a:defRPr>
            </a:lvl4pPr>
            <a:lvl5pPr>
              <a:defRPr>
                <a:solidFill>
                  <a:srgbClr val="00499A"/>
                </a:solidFill>
              </a:defRPr>
            </a:lvl5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pic>
        <p:nvPicPr>
          <p:cNvPr id="20" name="Grafický objekt 19">
            <a:extLst>
              <a:ext uri="{FF2B5EF4-FFF2-40B4-BE49-F238E27FC236}">
                <a16:creationId xmlns:a16="http://schemas.microsoft.com/office/drawing/2014/main" id="{AB4D4B50-82B0-2D5C-519E-DB6E89E75480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1222919" y="201710"/>
            <a:ext cx="685800" cy="685800"/>
          </a:xfrm>
          <a:prstGeom prst="rect">
            <a:avLst/>
          </a:prstGeom>
        </p:spPr>
      </p:pic>
      <p:pic>
        <p:nvPicPr>
          <p:cNvPr id="24" name="Grafický objekt 23">
            <a:extLst>
              <a:ext uri="{FF2B5EF4-FFF2-40B4-BE49-F238E27FC236}">
                <a16:creationId xmlns:a16="http://schemas.microsoft.com/office/drawing/2014/main" id="{6D452051-0F14-4B19-D7D7-32CE6E27A5B8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0" y="5733051"/>
            <a:ext cx="12191998" cy="7902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98184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Vlastní rozlože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bdélník 5">
            <a:extLst>
              <a:ext uri="{FF2B5EF4-FFF2-40B4-BE49-F238E27FC236}">
                <a16:creationId xmlns:a16="http://schemas.microsoft.com/office/drawing/2014/main" id="{95B187E4-EDEC-25C7-F1EB-B0DB58FCBECA}"/>
              </a:ext>
            </a:extLst>
          </p:cNvPr>
          <p:cNvSpPr/>
          <p:nvPr userDrawn="1"/>
        </p:nvSpPr>
        <p:spPr>
          <a:xfrm>
            <a:off x="0" y="0"/>
            <a:ext cx="12192000" cy="334727"/>
          </a:xfrm>
          <a:prstGeom prst="rect">
            <a:avLst/>
          </a:prstGeom>
          <a:solidFill>
            <a:srgbClr val="00499A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9" name="TextovéPole 8">
            <a:extLst>
              <a:ext uri="{FF2B5EF4-FFF2-40B4-BE49-F238E27FC236}">
                <a16:creationId xmlns:a16="http://schemas.microsoft.com/office/drawing/2014/main" id="{5E4785DD-25ED-6D19-5813-CF758E772534}"/>
              </a:ext>
            </a:extLst>
          </p:cNvPr>
          <p:cNvSpPr txBox="1"/>
          <p:nvPr userDrawn="1"/>
        </p:nvSpPr>
        <p:spPr>
          <a:xfrm>
            <a:off x="275772" y="6409521"/>
            <a:ext cx="609600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algn="l" rtl="0"/>
            <a:r>
              <a:rPr lang="cs-CZ" sz="2400" b="0" i="0" u="none" strike="noStrike" baseline="30000">
                <a:solidFill>
                  <a:srgbClr val="0048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Institut postgraduálního vzdělávání ve zdravotnictví</a:t>
            </a:r>
          </a:p>
        </p:txBody>
      </p:sp>
      <p:sp>
        <p:nvSpPr>
          <p:cNvPr id="10" name="TextovéPole 9">
            <a:extLst>
              <a:ext uri="{FF2B5EF4-FFF2-40B4-BE49-F238E27FC236}">
                <a16:creationId xmlns:a16="http://schemas.microsoft.com/office/drawing/2014/main" id="{F922DFAF-AE3E-D368-6EA1-3BFDAE50BEAA}"/>
              </a:ext>
            </a:extLst>
          </p:cNvPr>
          <p:cNvSpPr txBox="1"/>
          <p:nvPr userDrawn="1"/>
        </p:nvSpPr>
        <p:spPr>
          <a:xfrm>
            <a:off x="9364353" y="6407343"/>
            <a:ext cx="140063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algn="r" rtl="0"/>
            <a:r>
              <a:rPr lang="cs-CZ" sz="2400" b="0" i="0" u="none" strike="noStrike" baseline="30000">
                <a:solidFill>
                  <a:srgbClr val="0048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www.ipvz.cz</a:t>
            </a:r>
          </a:p>
        </p:txBody>
      </p:sp>
      <p:pic>
        <p:nvPicPr>
          <p:cNvPr id="13" name="Obrázek 12" descr="Obsah obrázku černá, snímek obrazovky, černobílá&#10;&#10;Popis byl vytvořen automaticky">
            <a:extLst>
              <a:ext uri="{FF2B5EF4-FFF2-40B4-BE49-F238E27FC236}">
                <a16:creationId xmlns:a16="http://schemas.microsoft.com/office/drawing/2014/main" id="{6D37F137-5F50-829C-4212-42C87AE4E49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4389"/>
          <a:stretch/>
        </p:blipFill>
        <p:spPr>
          <a:xfrm rot="10800000">
            <a:off x="6226626" y="0"/>
            <a:ext cx="5965371" cy="334727"/>
          </a:xfrm>
          <a:prstGeom prst="rect">
            <a:avLst/>
          </a:prstGeom>
        </p:spPr>
      </p:pic>
      <p:sp>
        <p:nvSpPr>
          <p:cNvPr id="16" name="Zástupný obsah 2">
            <a:extLst>
              <a:ext uri="{FF2B5EF4-FFF2-40B4-BE49-F238E27FC236}">
                <a16:creationId xmlns:a16="http://schemas.microsoft.com/office/drawing/2014/main" id="{0DCB8BC6-B8BF-B023-26D3-4C8EB9A9340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8507" y="609600"/>
            <a:ext cx="11494985" cy="5087072"/>
          </a:xfrm>
        </p:spPr>
        <p:txBody>
          <a:bodyPr/>
          <a:lstStyle>
            <a:lvl1pPr>
              <a:defRPr>
                <a:solidFill>
                  <a:srgbClr val="00499A"/>
                </a:solidFill>
              </a:defRPr>
            </a:lvl1pPr>
            <a:lvl2pPr>
              <a:defRPr>
                <a:solidFill>
                  <a:srgbClr val="00499A"/>
                </a:solidFill>
              </a:defRPr>
            </a:lvl2pPr>
            <a:lvl3pPr>
              <a:defRPr>
                <a:solidFill>
                  <a:srgbClr val="00499A"/>
                </a:solidFill>
              </a:defRPr>
            </a:lvl3pPr>
            <a:lvl4pPr>
              <a:defRPr>
                <a:solidFill>
                  <a:srgbClr val="00499A"/>
                </a:solidFill>
              </a:defRPr>
            </a:lvl4pPr>
            <a:lvl5pPr>
              <a:defRPr>
                <a:solidFill>
                  <a:srgbClr val="00499A"/>
                </a:solidFill>
              </a:defRPr>
            </a:lvl5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pic>
        <p:nvPicPr>
          <p:cNvPr id="24" name="Grafický objekt 23">
            <a:extLst>
              <a:ext uri="{FF2B5EF4-FFF2-40B4-BE49-F238E27FC236}">
                <a16:creationId xmlns:a16="http://schemas.microsoft.com/office/drawing/2014/main" id="{6D452051-0F14-4B19-D7D7-32CE6E27A5B8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0" y="5733051"/>
            <a:ext cx="12191998" cy="7902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56387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Vlastní rozlože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bdélník 5">
            <a:extLst>
              <a:ext uri="{FF2B5EF4-FFF2-40B4-BE49-F238E27FC236}">
                <a16:creationId xmlns:a16="http://schemas.microsoft.com/office/drawing/2014/main" id="{95B187E4-EDEC-25C7-F1EB-B0DB58FCBECA}"/>
              </a:ext>
            </a:extLst>
          </p:cNvPr>
          <p:cNvSpPr/>
          <p:nvPr userDrawn="1"/>
        </p:nvSpPr>
        <p:spPr>
          <a:xfrm>
            <a:off x="0" y="0"/>
            <a:ext cx="12192000" cy="1059543"/>
          </a:xfrm>
          <a:prstGeom prst="rect">
            <a:avLst/>
          </a:prstGeom>
          <a:solidFill>
            <a:srgbClr val="00499A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9" name="TextovéPole 8">
            <a:extLst>
              <a:ext uri="{FF2B5EF4-FFF2-40B4-BE49-F238E27FC236}">
                <a16:creationId xmlns:a16="http://schemas.microsoft.com/office/drawing/2014/main" id="{5E4785DD-25ED-6D19-5813-CF758E772534}"/>
              </a:ext>
            </a:extLst>
          </p:cNvPr>
          <p:cNvSpPr txBox="1"/>
          <p:nvPr userDrawn="1"/>
        </p:nvSpPr>
        <p:spPr>
          <a:xfrm>
            <a:off x="275772" y="6409521"/>
            <a:ext cx="609600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algn="l" rtl="0"/>
            <a:r>
              <a:rPr lang="cs-CZ" sz="2400" b="0" i="0" u="none" strike="noStrike" baseline="30000">
                <a:solidFill>
                  <a:srgbClr val="0048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Institut postgraduálního vzdělávání ve zdravotnictví</a:t>
            </a:r>
          </a:p>
        </p:txBody>
      </p:sp>
      <p:sp>
        <p:nvSpPr>
          <p:cNvPr id="10" name="TextovéPole 9">
            <a:extLst>
              <a:ext uri="{FF2B5EF4-FFF2-40B4-BE49-F238E27FC236}">
                <a16:creationId xmlns:a16="http://schemas.microsoft.com/office/drawing/2014/main" id="{F922DFAF-AE3E-D368-6EA1-3BFDAE50BEAA}"/>
              </a:ext>
            </a:extLst>
          </p:cNvPr>
          <p:cNvSpPr txBox="1"/>
          <p:nvPr userDrawn="1"/>
        </p:nvSpPr>
        <p:spPr>
          <a:xfrm>
            <a:off x="9364353" y="6407343"/>
            <a:ext cx="140063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algn="r" rtl="0"/>
            <a:r>
              <a:rPr lang="cs-CZ" sz="2400" b="0" i="0" u="none" strike="noStrike" baseline="30000">
                <a:solidFill>
                  <a:srgbClr val="0048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www.ipvz.cz</a:t>
            </a:r>
          </a:p>
        </p:txBody>
      </p:sp>
      <p:pic>
        <p:nvPicPr>
          <p:cNvPr id="13" name="Obrázek 12" descr="Obsah obrázku černá, snímek obrazovky, černobílá&#10;&#10;Popis byl vytvořen automaticky">
            <a:extLst>
              <a:ext uri="{FF2B5EF4-FFF2-40B4-BE49-F238E27FC236}">
                <a16:creationId xmlns:a16="http://schemas.microsoft.com/office/drawing/2014/main" id="{6D37F137-5F50-829C-4212-42C87AE4E49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2238"/>
          <a:stretch/>
        </p:blipFill>
        <p:spPr>
          <a:xfrm rot="10800000">
            <a:off x="6226627" y="0"/>
            <a:ext cx="5965371" cy="1059542"/>
          </a:xfrm>
          <a:prstGeom prst="rect">
            <a:avLst/>
          </a:prstGeom>
        </p:spPr>
      </p:pic>
      <p:sp>
        <p:nvSpPr>
          <p:cNvPr id="2" name="Nadpis 1">
            <a:extLst>
              <a:ext uri="{FF2B5EF4-FFF2-40B4-BE49-F238E27FC236}">
                <a16:creationId xmlns:a16="http://schemas.microsoft.com/office/drawing/2014/main" id="{A6985A88-7036-4617-3BA8-D57A7B3B39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8507" y="109925"/>
            <a:ext cx="10515600" cy="869370"/>
          </a:xfrm>
        </p:spPr>
        <p:txBody>
          <a:bodyPr>
            <a:normAutofit/>
          </a:bodyPr>
          <a:lstStyle>
            <a:lvl1pPr>
              <a:defRPr sz="2800" b="1">
                <a:solidFill>
                  <a:schemeClr val="bg1"/>
                </a:solidFill>
              </a:defRPr>
            </a:lvl1pPr>
          </a:lstStyle>
          <a:p>
            <a:r>
              <a:rPr lang="cs-CZ"/>
              <a:t>Kliknutím lze upravit styl.</a:t>
            </a:r>
          </a:p>
        </p:txBody>
      </p:sp>
      <p:pic>
        <p:nvPicPr>
          <p:cNvPr id="20" name="Grafický objekt 19">
            <a:extLst>
              <a:ext uri="{FF2B5EF4-FFF2-40B4-BE49-F238E27FC236}">
                <a16:creationId xmlns:a16="http://schemas.microsoft.com/office/drawing/2014/main" id="{AB4D4B50-82B0-2D5C-519E-DB6E89E75480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1222919" y="201710"/>
            <a:ext cx="685800" cy="685800"/>
          </a:xfrm>
          <a:prstGeom prst="rect">
            <a:avLst/>
          </a:prstGeom>
        </p:spPr>
      </p:pic>
      <p:pic>
        <p:nvPicPr>
          <p:cNvPr id="24" name="Grafický objekt 23">
            <a:extLst>
              <a:ext uri="{FF2B5EF4-FFF2-40B4-BE49-F238E27FC236}">
                <a16:creationId xmlns:a16="http://schemas.microsoft.com/office/drawing/2014/main" id="{6D452051-0F14-4B19-D7D7-32CE6E27A5B8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0" y="5733051"/>
            <a:ext cx="12191998" cy="790222"/>
          </a:xfrm>
          <a:prstGeom prst="rect">
            <a:avLst/>
          </a:prstGeom>
        </p:spPr>
      </p:pic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4DACED42-8D93-D7DE-617B-581284A8578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381713"/>
            <a:ext cx="5181600" cy="435133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E3C2FA76-79F6-7B67-D86E-C22409F0446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381713"/>
            <a:ext cx="5181600" cy="435133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</p:spTree>
    <p:extLst>
      <p:ext uri="{BB962C8B-B14F-4D97-AF65-F5344CB8AC3E}">
        <p14:creationId xmlns:p14="http://schemas.microsoft.com/office/powerpoint/2010/main" val="27894679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Vlastní rozlože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bdélník 5">
            <a:extLst>
              <a:ext uri="{FF2B5EF4-FFF2-40B4-BE49-F238E27FC236}">
                <a16:creationId xmlns:a16="http://schemas.microsoft.com/office/drawing/2014/main" id="{95B187E4-EDEC-25C7-F1EB-B0DB58FCBECA}"/>
              </a:ext>
            </a:extLst>
          </p:cNvPr>
          <p:cNvSpPr/>
          <p:nvPr userDrawn="1"/>
        </p:nvSpPr>
        <p:spPr>
          <a:xfrm>
            <a:off x="0" y="0"/>
            <a:ext cx="12192000" cy="334727"/>
          </a:xfrm>
          <a:prstGeom prst="rect">
            <a:avLst/>
          </a:prstGeom>
          <a:solidFill>
            <a:srgbClr val="00499A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9" name="TextovéPole 8">
            <a:extLst>
              <a:ext uri="{FF2B5EF4-FFF2-40B4-BE49-F238E27FC236}">
                <a16:creationId xmlns:a16="http://schemas.microsoft.com/office/drawing/2014/main" id="{5E4785DD-25ED-6D19-5813-CF758E772534}"/>
              </a:ext>
            </a:extLst>
          </p:cNvPr>
          <p:cNvSpPr txBox="1"/>
          <p:nvPr userDrawn="1"/>
        </p:nvSpPr>
        <p:spPr>
          <a:xfrm>
            <a:off x="275772" y="6409521"/>
            <a:ext cx="609600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algn="l" rtl="0"/>
            <a:r>
              <a:rPr lang="cs-CZ" sz="2400" b="0" i="0" u="none" strike="noStrike" baseline="30000">
                <a:solidFill>
                  <a:srgbClr val="0048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Institut postgraduálního vzdělávání ve zdravotnictví</a:t>
            </a:r>
          </a:p>
        </p:txBody>
      </p:sp>
      <p:sp>
        <p:nvSpPr>
          <p:cNvPr id="10" name="TextovéPole 9">
            <a:extLst>
              <a:ext uri="{FF2B5EF4-FFF2-40B4-BE49-F238E27FC236}">
                <a16:creationId xmlns:a16="http://schemas.microsoft.com/office/drawing/2014/main" id="{F922DFAF-AE3E-D368-6EA1-3BFDAE50BEAA}"/>
              </a:ext>
            </a:extLst>
          </p:cNvPr>
          <p:cNvSpPr txBox="1"/>
          <p:nvPr userDrawn="1"/>
        </p:nvSpPr>
        <p:spPr>
          <a:xfrm>
            <a:off x="9364353" y="6407343"/>
            <a:ext cx="140063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algn="r" rtl="0"/>
            <a:r>
              <a:rPr lang="cs-CZ" sz="2400" b="0" i="0" u="none" strike="noStrike" baseline="30000">
                <a:solidFill>
                  <a:srgbClr val="0048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www.ipvz.cz</a:t>
            </a:r>
          </a:p>
        </p:txBody>
      </p:sp>
      <p:pic>
        <p:nvPicPr>
          <p:cNvPr id="13" name="Obrázek 12" descr="Obsah obrázku černá, snímek obrazovky, černobílá&#10;&#10;Popis byl vytvořen automaticky">
            <a:extLst>
              <a:ext uri="{FF2B5EF4-FFF2-40B4-BE49-F238E27FC236}">
                <a16:creationId xmlns:a16="http://schemas.microsoft.com/office/drawing/2014/main" id="{6D37F137-5F50-829C-4212-42C87AE4E49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4389"/>
          <a:stretch/>
        </p:blipFill>
        <p:spPr>
          <a:xfrm rot="10800000">
            <a:off x="6226626" y="0"/>
            <a:ext cx="5965371" cy="334727"/>
          </a:xfrm>
          <a:prstGeom prst="rect">
            <a:avLst/>
          </a:prstGeom>
        </p:spPr>
      </p:pic>
      <p:pic>
        <p:nvPicPr>
          <p:cNvPr id="24" name="Grafický objekt 23">
            <a:extLst>
              <a:ext uri="{FF2B5EF4-FFF2-40B4-BE49-F238E27FC236}">
                <a16:creationId xmlns:a16="http://schemas.microsoft.com/office/drawing/2014/main" id="{6D452051-0F14-4B19-D7D7-32CE6E27A5B8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0" y="5733051"/>
            <a:ext cx="12191998" cy="790222"/>
          </a:xfrm>
          <a:prstGeom prst="rect">
            <a:avLst/>
          </a:prstGeom>
        </p:spPr>
      </p:pic>
      <p:sp>
        <p:nvSpPr>
          <p:cNvPr id="2" name="Zástupný obsah 2">
            <a:extLst>
              <a:ext uri="{FF2B5EF4-FFF2-40B4-BE49-F238E27FC236}">
                <a16:creationId xmlns:a16="http://schemas.microsoft.com/office/drawing/2014/main" id="{6C5640CA-0493-283D-F8A4-53040B8BF29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671079"/>
            <a:ext cx="5181600" cy="4944629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3" name="Zástupný obsah 3">
            <a:extLst>
              <a:ext uri="{FF2B5EF4-FFF2-40B4-BE49-F238E27FC236}">
                <a16:creationId xmlns:a16="http://schemas.microsoft.com/office/drawing/2014/main" id="{B7E31375-C1AA-D300-A52E-A57D47BD914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671079"/>
            <a:ext cx="5181600" cy="4944629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</p:spTree>
    <p:extLst>
      <p:ext uri="{BB962C8B-B14F-4D97-AF65-F5344CB8AC3E}">
        <p14:creationId xmlns:p14="http://schemas.microsoft.com/office/powerpoint/2010/main" val="29148923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1B79D265-78CC-7AF9-A23E-8B8C7E7A092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9F5DB8EB-5731-FA91-91A8-F1CE065CF85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/>
              <a:t>Kliknutím můžete upravit styl předlohy.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62EB1C3F-6D20-1AA6-D2B8-39A9352ED0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B8AA16-04FB-46C6-807A-7D38A3F11F9E}" type="datetimeFigureOut">
              <a:rPr lang="cs-CZ" smtClean="0"/>
              <a:t>24.10.2025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6732417C-069D-AB55-1362-4CF61EF457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BFA84A4F-309B-D5FF-9128-AC915893E0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111F1C-16B0-41CE-ABD7-C713516CDDA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89847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0CFB7B89-DB36-4BD5-1562-4663240675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1CA9FE86-9357-E45A-F61F-8B4121F3283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A135FAF2-BC6D-CF4E-8E16-8CCA0ED2CE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B8AA16-04FB-46C6-807A-7D38A3F11F9E}" type="datetimeFigureOut">
              <a:rPr lang="cs-CZ" smtClean="0"/>
              <a:t>24.10.2025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4E943208-F4EA-BA3A-26C3-0E520E55A5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45543288-5844-F7CD-28CC-D09B996DAA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111F1C-16B0-41CE-ABD7-C713516CDDA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333289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oddí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F28CDD99-02CB-ECC9-D908-6EEF193D3C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BC16A627-473C-1A69-C862-C342E6E36C8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401D1E55-1CED-DB40-8434-5A40A54B2E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B8AA16-04FB-46C6-807A-7D38A3F11F9E}" type="datetimeFigureOut">
              <a:rPr lang="cs-CZ" smtClean="0"/>
              <a:t>24.10.2025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FBB05478-1F49-F62F-3482-D53F29F3DA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1035ED07-7ACA-B09E-76CF-603D56FACE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111F1C-16B0-41CE-ABD7-C713516CDDA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698502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nadpis 1">
            <a:extLst>
              <a:ext uri="{FF2B5EF4-FFF2-40B4-BE49-F238E27FC236}">
                <a16:creationId xmlns:a16="http://schemas.microsoft.com/office/drawing/2014/main" id="{93B237EF-862D-4878-4E38-EB8376E257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52B7CD95-A9DD-DFDD-C17C-AB521109B6B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82098477-F45F-D2A2-5654-5B276366963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68B8AA16-04FB-46C6-807A-7D38A3F11F9E}" type="datetimeFigureOut">
              <a:rPr lang="cs-CZ" smtClean="0"/>
              <a:t>24.10.2025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4BB88567-3CCD-0089-33E3-C57974C0BA2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3CEE8798-A571-BA4F-2F1D-DACB2B69C47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3111F1C-16B0-41CE-ABD7-C713516CDDA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004351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49" r:id="rId7"/>
    <p:sldLayoutId id="2147483650" r:id="rId8"/>
    <p:sldLayoutId id="2147483651" r:id="rId9"/>
    <p:sldLayoutId id="2147483652" r:id="rId10"/>
    <p:sldLayoutId id="2147483653" r:id="rId11"/>
    <p:sldLayoutId id="2147483654" r:id="rId12"/>
    <p:sldLayoutId id="2147483655" r:id="rId13"/>
    <p:sldLayoutId id="2147483656" r:id="rId14"/>
    <p:sldLayoutId id="2147483657" r:id="rId15"/>
    <p:sldLayoutId id="2147483658" r:id="rId16"/>
    <p:sldLayoutId id="2147483659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rgbClr val="00499A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rgbClr val="00499A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rgbClr val="00499A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rgbClr val="00499A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00499A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00499A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mailto:jaroslava.mrkvickova@ipvz.cz" TargetMode="External"/><Relationship Id="rId2" Type="http://schemas.openxmlformats.org/officeDocument/2006/relationships/hyperlink" Target="mailto:jaroslava.mrkvickova@vfn.cz" TargetMode="Externa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55C58A62-08AC-5989-0225-A471E6AB43B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/>
              <a:t>Konference AKL ČR z. s.</a:t>
            </a:r>
            <a:br>
              <a:rPr lang="cs-CZ" dirty="0"/>
            </a:br>
            <a:r>
              <a:rPr lang="cs-CZ" dirty="0"/>
              <a:t>Brno 2025</a:t>
            </a:r>
          </a:p>
        </p:txBody>
      </p:sp>
    </p:spTree>
    <p:extLst>
      <p:ext uri="{BB962C8B-B14F-4D97-AF65-F5344CB8AC3E}">
        <p14:creationId xmlns:p14="http://schemas.microsoft.com/office/powerpoint/2010/main" val="14964162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47B7EC21-BF71-CC3E-DB12-3AB089CA3F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40F656EF-7409-9469-35DC-B873E535703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8507" y="1847088"/>
            <a:ext cx="11494985" cy="3849584"/>
          </a:xfrm>
        </p:spPr>
        <p:txBody>
          <a:bodyPr/>
          <a:lstStyle/>
          <a:p>
            <a:pPr marL="0" indent="0">
              <a:buNone/>
            </a:pPr>
            <a:r>
              <a:rPr lang="cs-CZ" dirty="0"/>
              <a:t>Proběhl první rok </a:t>
            </a:r>
            <a:r>
              <a:rPr lang="cs-CZ" b="1" u="sng" dirty="0"/>
              <a:t>atestací v Brně</a:t>
            </a:r>
            <a:r>
              <a:rPr lang="cs-CZ" dirty="0"/>
              <a:t> – plnění „vládního prohlášení – o regionální dostupnosti vzdělávání“</a:t>
            </a:r>
          </a:p>
          <a:p>
            <a:pPr>
              <a:buFontTx/>
              <a:buChar char="-"/>
            </a:pPr>
            <a:r>
              <a:rPr lang="cs-CZ" dirty="0"/>
              <a:t>poměrně složitý administrativní proces – „drahý“ – problematická realizace</a:t>
            </a:r>
          </a:p>
          <a:p>
            <a:pPr marL="0" indent="0">
              <a:buNone/>
            </a:pPr>
            <a:r>
              <a:rPr lang="cs-CZ" dirty="0"/>
              <a:t>             - </a:t>
            </a:r>
            <a:r>
              <a:rPr lang="cs-CZ" dirty="0" err="1"/>
              <a:t>předatestační</a:t>
            </a:r>
            <a:r>
              <a:rPr lang="cs-CZ" dirty="0"/>
              <a:t> testy </a:t>
            </a:r>
          </a:p>
          <a:p>
            <a:pPr marL="0" indent="0">
              <a:buNone/>
            </a:pPr>
            <a:r>
              <a:rPr lang="cs-CZ" dirty="0"/>
              <a:t>             - velmi vstřícné přijetí a zázemí na Klinice Logo 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6711100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C4365D3E-CDF2-968F-007F-FA1712BD5A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C9D2A7F7-6518-0936-AA6C-0349A6053BC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8507" y="1345334"/>
            <a:ext cx="11494985" cy="4671418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cs-CZ" sz="3000" dirty="0"/>
              <a:t>VI.-VII. přechod na nový systém realizace testů – elektronické realizace – zastaralý systém, přetížený, neodolný kyberútokům</a:t>
            </a:r>
          </a:p>
          <a:p>
            <a:pPr marL="0" indent="0">
              <a:buNone/>
            </a:pPr>
            <a:r>
              <a:rPr lang="cs-CZ" sz="3000" dirty="0"/>
              <a:t>Systém </a:t>
            </a:r>
            <a:r>
              <a:rPr lang="cs-CZ" sz="3000" b="1" dirty="0"/>
              <a:t>MARAST</a:t>
            </a:r>
            <a:r>
              <a:rPr lang="cs-CZ" sz="3000" dirty="0"/>
              <a:t> – autoři FEL ČVUT v Praze</a:t>
            </a:r>
          </a:p>
          <a:p>
            <a:pPr marL="0" indent="0">
              <a:buNone/>
            </a:pPr>
            <a:r>
              <a:rPr lang="cs-CZ" sz="3000" b="1" dirty="0"/>
              <a:t>Jak test fungoval? </a:t>
            </a:r>
            <a:r>
              <a:rPr lang="cs-CZ" sz="3000" dirty="0"/>
              <a:t>necelých 900 otázek, rozdělených do kategorií </a:t>
            </a:r>
          </a:p>
          <a:p>
            <a:pPr>
              <a:buFontTx/>
              <a:buChar char="-"/>
            </a:pPr>
            <a:r>
              <a:rPr lang="cs-CZ" sz="3000" dirty="0"/>
              <a:t>počítač generuje výběr otázek!! – každý měl stejný počet otázek tzv. </a:t>
            </a:r>
            <a:r>
              <a:rPr lang="cs-CZ" sz="3000" dirty="0" err="1"/>
              <a:t>jednoodpověďových</a:t>
            </a:r>
            <a:r>
              <a:rPr lang="cs-CZ" sz="3000" dirty="0"/>
              <a:t> a „</a:t>
            </a:r>
            <a:r>
              <a:rPr lang="cs-CZ" sz="3000" dirty="0" err="1"/>
              <a:t>multiple</a:t>
            </a:r>
            <a:r>
              <a:rPr lang="cs-CZ" sz="3000" dirty="0"/>
              <a:t> </a:t>
            </a:r>
            <a:r>
              <a:rPr lang="cs-CZ" sz="3000" dirty="0" err="1"/>
              <a:t>choice</a:t>
            </a:r>
            <a:r>
              <a:rPr lang="cs-CZ" sz="3000" dirty="0"/>
              <a:t>“ </a:t>
            </a:r>
          </a:p>
          <a:p>
            <a:pPr>
              <a:buFontTx/>
              <a:buChar char="-"/>
            </a:pPr>
            <a:r>
              <a:rPr lang="cs-CZ" sz="3000" dirty="0"/>
              <a:t>test ZK – 70 otázek, 70 min., 75% hranice úspěšnosti</a:t>
            </a:r>
          </a:p>
          <a:p>
            <a:pPr>
              <a:buFontTx/>
              <a:buChar char="-"/>
            </a:pPr>
            <a:r>
              <a:rPr lang="cs-CZ" sz="3000" dirty="0"/>
              <a:t>test „</a:t>
            </a:r>
            <a:r>
              <a:rPr lang="cs-CZ" sz="3000" dirty="0" err="1"/>
              <a:t>předatestační</a:t>
            </a:r>
            <a:r>
              <a:rPr lang="cs-CZ" sz="3000" dirty="0"/>
              <a:t>“ – 80 otázek, 80 min., 80% hranice úspěšnosti</a:t>
            </a:r>
          </a:p>
          <a:p>
            <a:pPr>
              <a:buFontTx/>
              <a:buChar char="-"/>
            </a:pPr>
            <a:r>
              <a:rPr lang="cs-CZ" sz="3000" dirty="0"/>
              <a:t>vždy 1 otázka a 4 odpovědi</a:t>
            </a:r>
          </a:p>
          <a:p>
            <a:pPr marL="0" indent="0">
              <a:buNone/>
            </a:pPr>
            <a:r>
              <a:rPr lang="cs-CZ" b="1" dirty="0"/>
              <a:t>Jak funguje nyní?</a:t>
            </a:r>
          </a:p>
          <a:p>
            <a:pPr marL="0" indent="0">
              <a:buNone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82008248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FA7925C7-C99E-6E50-42DF-BB171C6F9C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2789B457-9D1F-F309-699B-E805D54732A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cs-CZ" b="1" dirty="0"/>
              <a:t>Jak funguje nyní?</a:t>
            </a:r>
          </a:p>
          <a:p>
            <a:pPr marL="0" indent="0">
              <a:buNone/>
            </a:pPr>
            <a:r>
              <a:rPr lang="cs-CZ" dirty="0"/>
              <a:t>- necelých 900 otázek, rozdělených do kategorií </a:t>
            </a:r>
          </a:p>
          <a:p>
            <a:pPr>
              <a:buFontTx/>
              <a:buChar char="-"/>
            </a:pPr>
            <a:r>
              <a:rPr lang="cs-CZ" dirty="0"/>
              <a:t>počítač generuje výběr otázek!! – každý má stejný počet otázek tzv. </a:t>
            </a:r>
            <a:r>
              <a:rPr lang="cs-CZ" dirty="0" err="1"/>
              <a:t>jednoodpověďových</a:t>
            </a:r>
            <a:r>
              <a:rPr lang="cs-CZ" dirty="0"/>
              <a:t> a „</a:t>
            </a:r>
            <a:r>
              <a:rPr lang="cs-CZ" dirty="0" err="1"/>
              <a:t>multiple</a:t>
            </a:r>
            <a:r>
              <a:rPr lang="cs-CZ" dirty="0"/>
              <a:t> </a:t>
            </a:r>
            <a:r>
              <a:rPr lang="cs-CZ" dirty="0" err="1"/>
              <a:t>choice</a:t>
            </a:r>
            <a:r>
              <a:rPr lang="cs-CZ" dirty="0"/>
              <a:t>“ </a:t>
            </a:r>
          </a:p>
          <a:p>
            <a:pPr>
              <a:buFontTx/>
              <a:buChar char="-"/>
            </a:pPr>
            <a:r>
              <a:rPr lang="cs-CZ" dirty="0"/>
              <a:t>test ZK – 70 otázek, 70 min., 75% hranice úspěšnosti</a:t>
            </a:r>
          </a:p>
          <a:p>
            <a:pPr>
              <a:buFontTx/>
              <a:buChar char="-"/>
            </a:pPr>
            <a:r>
              <a:rPr lang="cs-CZ" dirty="0"/>
              <a:t>test „</a:t>
            </a:r>
            <a:r>
              <a:rPr lang="cs-CZ" dirty="0" err="1"/>
              <a:t>předatestační</a:t>
            </a:r>
            <a:r>
              <a:rPr lang="cs-CZ" dirty="0"/>
              <a:t>“ – 80 otázek, 80 min., 80% hranice úspěšnosti</a:t>
            </a:r>
          </a:p>
          <a:p>
            <a:pPr>
              <a:buFontTx/>
              <a:buChar char="-"/>
            </a:pPr>
            <a:r>
              <a:rPr lang="cs-CZ" dirty="0"/>
              <a:t>vždy 1 otázka a 4 odpovědi</a:t>
            </a:r>
          </a:p>
          <a:p>
            <a:pPr marL="0" indent="0">
              <a:buNone/>
            </a:pPr>
            <a:r>
              <a:rPr lang="cs-CZ" dirty="0"/>
              <a:t>1 otázka, 4 odpovědi – u každé nutné označit správnost/nesprávnost tvrzení = ANO/NE</a:t>
            </a:r>
          </a:p>
        </p:txBody>
      </p:sp>
    </p:spTree>
    <p:extLst>
      <p:ext uri="{BB962C8B-B14F-4D97-AF65-F5344CB8AC3E}">
        <p14:creationId xmlns:p14="http://schemas.microsoft.com/office/powerpoint/2010/main" val="148856045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9BFFB417-5107-EEB4-D800-993543EAC1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Nadpis 1">
            <a:extLst>
              <a:ext uri="{FF2B5EF4-FFF2-40B4-BE49-F238E27FC236}">
                <a16:creationId xmlns:a16="http://schemas.microsoft.com/office/drawing/2014/main" id="{B6DB71C6-C1C9-BECD-D84A-21DEE09DEA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9250" y="1070293"/>
            <a:ext cx="11493500" cy="2505011"/>
          </a:xfrm>
        </p:spPr>
        <p:txBody>
          <a:bodyPr>
            <a:normAutofit fontScale="75000" lnSpcReduction="20000"/>
          </a:bodyPr>
          <a:lstStyle/>
          <a:p>
            <a:br>
              <a:rPr lang="cs-CZ" sz="3600" b="0" dirty="0"/>
            </a:br>
            <a:br>
              <a:rPr lang="cs-CZ" sz="3600" b="0" dirty="0"/>
            </a:br>
            <a:r>
              <a:rPr lang="cs-CZ" sz="3600" b="0" dirty="0"/>
              <a:t>Vždy musíte zaškrtnout všechny odpovědi, </a:t>
            </a:r>
            <a:r>
              <a:rPr lang="cs-CZ" sz="3600" b="1" dirty="0"/>
              <a:t>správné </a:t>
            </a:r>
            <a:r>
              <a:rPr lang="cs-CZ" sz="3600" dirty="0"/>
              <a:t>i</a:t>
            </a:r>
            <a:r>
              <a:rPr lang="cs-CZ" sz="3600" b="1" dirty="0"/>
              <a:t> nesprávné</a:t>
            </a:r>
            <a:r>
              <a:rPr lang="cs-CZ" sz="3600" b="0" dirty="0"/>
              <a:t>:</a:t>
            </a:r>
            <a:br>
              <a:rPr lang="cs-CZ" sz="3600" b="0" dirty="0"/>
            </a:br>
            <a:br>
              <a:rPr lang="cs-CZ" sz="3600" b="0" dirty="0"/>
            </a:br>
            <a:r>
              <a:rPr lang="cs-CZ" sz="3600" dirty="0">
                <a:solidFill>
                  <a:schemeClr val="tx1"/>
                </a:solidFill>
              </a:rPr>
              <a:t>x</a:t>
            </a:r>
            <a:r>
              <a:rPr lang="cs-CZ" sz="3600" dirty="0"/>
              <a:t> -</a:t>
            </a:r>
            <a:r>
              <a:rPr lang="cs-CZ" sz="3600" b="0" dirty="0"/>
              <a:t> špatná odpověď</a:t>
            </a:r>
            <a:br>
              <a:rPr lang="cs-CZ" sz="3600" b="0" dirty="0"/>
            </a:br>
            <a:r>
              <a:rPr lang="cs-CZ" sz="3600" b="0" i="0" dirty="0">
                <a:solidFill>
                  <a:schemeClr val="tx1"/>
                </a:solidFill>
                <a:effectLst/>
                <a:latin typeface="Ubuntu" panose="020B0504030602030204" pitchFamily="34" charset="0"/>
              </a:rPr>
              <a:t>✔</a:t>
            </a:r>
            <a:r>
              <a:rPr lang="cs-CZ" sz="3600" i="0" dirty="0">
                <a:solidFill>
                  <a:srgbClr val="444444"/>
                </a:solidFill>
                <a:effectLst/>
                <a:latin typeface="Ubuntu" panose="020B0504030602030204" pitchFamily="34" charset="0"/>
              </a:rPr>
              <a:t> </a:t>
            </a:r>
            <a:r>
              <a:rPr lang="cs-CZ" sz="3600" i="0" dirty="0">
                <a:solidFill>
                  <a:schemeClr val="tx2">
                    <a:lumMod val="75000"/>
                    <a:lumOff val="25000"/>
                  </a:schemeClr>
                </a:solidFill>
                <a:effectLst/>
                <a:latin typeface="Ubuntu" panose="020B0504030602030204" pitchFamily="34" charset="0"/>
              </a:rPr>
              <a:t>- </a:t>
            </a:r>
            <a:r>
              <a:rPr lang="cs-CZ" sz="3600" b="0" dirty="0"/>
              <a:t>správná odpověď</a:t>
            </a:r>
            <a:br>
              <a:rPr lang="cs-CZ" sz="3600" b="0" dirty="0"/>
            </a:br>
            <a:br>
              <a:rPr lang="cs-CZ" sz="4400" b="0" dirty="0"/>
            </a:br>
            <a:endParaRPr lang="cs-CZ" dirty="0"/>
          </a:p>
        </p:txBody>
      </p:sp>
      <p:pic>
        <p:nvPicPr>
          <p:cNvPr id="5" name="Zástupný obsah 5">
            <a:extLst>
              <a:ext uri="{FF2B5EF4-FFF2-40B4-BE49-F238E27FC236}">
                <a16:creationId xmlns:a16="http://schemas.microsoft.com/office/drawing/2014/main" id="{B84BAEC1-5260-1B53-15EB-B07F6A3D8F5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18909" y="3180753"/>
            <a:ext cx="8355443" cy="29550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514602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8270AC0C-C598-13FB-3EF5-0D09040D01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AKREDITACE PRACOVIŠŤ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80D036F1-0FD6-46C1-903D-DE3CEBA6CBC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cs-CZ" b="1" dirty="0"/>
              <a:t>Akreditace pracovišť je dle zákona č.96/2004 Sb. povinná a vymahatelná, pro ty, kteří </a:t>
            </a:r>
            <a:r>
              <a:rPr lang="cs-CZ" b="1" u="sng" dirty="0"/>
              <a:t>zaměstnávají logopedy v </a:t>
            </a:r>
            <a:r>
              <a:rPr lang="cs-CZ" b="1" u="sng" dirty="0" err="1"/>
              <a:t>předatestační</a:t>
            </a:r>
            <a:r>
              <a:rPr lang="cs-CZ" b="1" u="sng" dirty="0"/>
              <a:t> přípravě!!</a:t>
            </a:r>
          </a:p>
          <a:p>
            <a:pPr marL="0" indent="0">
              <a:buNone/>
            </a:pPr>
            <a:endParaRPr lang="cs-CZ" b="1" dirty="0"/>
          </a:p>
          <a:p>
            <a:pPr marL="0" indent="0">
              <a:buNone/>
            </a:pPr>
            <a:r>
              <a:rPr lang="cs-CZ" b="1" dirty="0" err="1"/>
              <a:t>MZd</a:t>
            </a:r>
            <a:r>
              <a:rPr lang="cs-CZ" b="1" dirty="0"/>
              <a:t> jednoznačně odmítlo vykonávání praxe na neakreditovaných pracovištích</a:t>
            </a:r>
          </a:p>
          <a:p>
            <a:pPr marL="0" indent="0">
              <a:buNone/>
            </a:pPr>
            <a:endParaRPr lang="cs-CZ" b="1" dirty="0"/>
          </a:p>
          <a:p>
            <a:pPr marL="0" indent="0">
              <a:buNone/>
            </a:pPr>
            <a:r>
              <a:rPr lang="cs-CZ" b="1" dirty="0"/>
              <a:t>Celkem akreditovaných pracovišť pro obor KL je 40</a:t>
            </a:r>
          </a:p>
          <a:p>
            <a:pPr marL="0" indent="0">
              <a:buNone/>
            </a:pPr>
            <a:r>
              <a:rPr lang="cs-CZ" b="1" dirty="0"/>
              <a:t>Nemocnic je 13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10410221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A935F6FD-BF6E-7B89-F4CC-726614B4A5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u="sng" dirty="0"/>
              <a:t>Celkem akreditovaných nemocnic      13</a:t>
            </a:r>
            <a:br>
              <a:rPr lang="cs-CZ" u="sng" dirty="0"/>
            </a:br>
            <a:endParaRPr lang="cs-CZ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B9E68A67-57FB-8076-CA4D-DA92C4B3731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8507" y="1069848"/>
            <a:ext cx="11494985" cy="4974336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cs-CZ" sz="3400" b="1" dirty="0"/>
              <a:t>Hlavní město Praha      4</a:t>
            </a:r>
          </a:p>
          <a:p>
            <a:pPr marL="0" indent="0">
              <a:buNone/>
            </a:pPr>
            <a:r>
              <a:rPr lang="cs-CZ" sz="3400" b="1" dirty="0"/>
              <a:t>Středočeský kraj           0 (+2 jen jako smluvní zařízení NZZ)</a:t>
            </a:r>
          </a:p>
          <a:p>
            <a:pPr marL="0" indent="0">
              <a:buNone/>
            </a:pPr>
            <a:r>
              <a:rPr lang="cs-CZ" sz="3400" b="1" dirty="0"/>
              <a:t>Jihočeský kraj               0</a:t>
            </a:r>
          </a:p>
          <a:p>
            <a:pPr marL="0" indent="0">
              <a:buNone/>
            </a:pPr>
            <a:r>
              <a:rPr lang="cs-CZ" sz="3400" b="1" dirty="0"/>
              <a:t>Plzeňský kraj                 0</a:t>
            </a:r>
          </a:p>
          <a:p>
            <a:pPr marL="0" indent="0">
              <a:buNone/>
            </a:pPr>
            <a:r>
              <a:rPr lang="cs-CZ" sz="3400" b="1" dirty="0"/>
              <a:t>Karlovarský kraj            0 (připravuje se)</a:t>
            </a:r>
          </a:p>
          <a:p>
            <a:pPr marL="0" indent="0">
              <a:buNone/>
            </a:pPr>
            <a:r>
              <a:rPr lang="cs-CZ" sz="3400" b="1" dirty="0"/>
              <a:t>Ústecký kraj                   0 (+ 1 Sanatorium </a:t>
            </a:r>
            <a:r>
              <a:rPr lang="cs-CZ" sz="3400" b="1" dirty="0" err="1"/>
              <a:t>Demosthenes</a:t>
            </a:r>
            <a:r>
              <a:rPr lang="cs-CZ" sz="3400" b="1" dirty="0"/>
              <a:t>, nikoliv nemocnice)</a:t>
            </a:r>
          </a:p>
          <a:p>
            <a:pPr marL="0" indent="0">
              <a:buNone/>
            </a:pPr>
            <a:r>
              <a:rPr lang="cs-CZ" sz="3400" b="1" dirty="0"/>
              <a:t>Liberecký kraj                0</a:t>
            </a:r>
          </a:p>
          <a:p>
            <a:pPr marL="0" indent="0">
              <a:buNone/>
            </a:pPr>
            <a:r>
              <a:rPr lang="cs-CZ" sz="3400" b="1" dirty="0"/>
              <a:t>Královéhradecký kraj    0</a:t>
            </a:r>
          </a:p>
          <a:p>
            <a:pPr marL="0" indent="0">
              <a:buNone/>
            </a:pPr>
            <a:r>
              <a:rPr lang="cs-CZ" sz="3400" b="1" dirty="0"/>
              <a:t>Pardubický kraj             0</a:t>
            </a:r>
          </a:p>
          <a:p>
            <a:pPr marL="0" indent="0">
              <a:buNone/>
            </a:pPr>
            <a:r>
              <a:rPr lang="cs-CZ" sz="3400" b="1" dirty="0"/>
              <a:t>Kraj Vysočina                0</a:t>
            </a:r>
          </a:p>
          <a:p>
            <a:pPr marL="0" indent="0">
              <a:buNone/>
            </a:pPr>
            <a:r>
              <a:rPr lang="cs-CZ" sz="3400" b="1" dirty="0"/>
              <a:t>Jihomoravský kraj        4</a:t>
            </a:r>
          </a:p>
          <a:p>
            <a:pPr marL="0" indent="0">
              <a:buNone/>
            </a:pPr>
            <a:r>
              <a:rPr lang="cs-CZ" sz="3400" b="1" dirty="0"/>
              <a:t>Olomoucký kraj             1 (+ 1 jen jako smluvní zařízení NZZ)</a:t>
            </a:r>
          </a:p>
          <a:p>
            <a:pPr marL="0" indent="0">
              <a:buNone/>
            </a:pPr>
            <a:r>
              <a:rPr lang="cs-CZ" sz="3400" b="1" dirty="0"/>
              <a:t>Zlínský kraj                    0 (+ 1jen jako smluvní zařízení NZZ)</a:t>
            </a:r>
          </a:p>
          <a:p>
            <a:pPr marL="0" indent="0">
              <a:buNone/>
            </a:pPr>
            <a:r>
              <a:rPr lang="cs-CZ" sz="3400" b="1" dirty="0"/>
              <a:t>Moravskoslezský kraj   4</a:t>
            </a:r>
          </a:p>
          <a:p>
            <a:pPr marL="0" indent="0">
              <a:buNone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0395010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6288BFCA-3475-C7AF-CA25-B3D211A8D9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4146FFF5-A4CF-8403-C048-5377E57380F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cs-CZ" dirty="0"/>
              <a:t>Vzdělávací program specializačního vzdělávání v oboru klinická logopedie </a:t>
            </a:r>
          </a:p>
          <a:p>
            <a:pPr marL="0" indent="0">
              <a:buNone/>
            </a:pPr>
            <a:endParaRPr lang="cs-CZ" dirty="0"/>
          </a:p>
          <a:p>
            <a:pPr marL="0" indent="0">
              <a:buNone/>
            </a:pPr>
            <a:r>
              <a:rPr lang="cs-CZ" u="sng" dirty="0"/>
              <a:t>HLASOVÁNÍ</a:t>
            </a:r>
          </a:p>
          <a:p>
            <a:pPr marL="0" indent="0">
              <a:buNone/>
            </a:pPr>
            <a:r>
              <a:rPr lang="cs-CZ" b="1" dirty="0"/>
              <a:t>Souhlasím s tím, aby byla zachována v rámci SV povinná praxe na lůžkových odděleních  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89684284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62DB449C-F1E8-0D01-1555-7B463AD356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CC212207-5D48-D803-34B7-B889A131343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cs-CZ" dirty="0"/>
          </a:p>
          <a:p>
            <a:pPr marL="0" indent="0">
              <a:buNone/>
            </a:pPr>
            <a:endParaRPr lang="cs-CZ" dirty="0"/>
          </a:p>
          <a:p>
            <a:pPr marL="0" indent="0">
              <a:buNone/>
            </a:pPr>
            <a:endParaRPr lang="cs-CZ" dirty="0"/>
          </a:p>
          <a:p>
            <a:pPr marL="0" indent="0">
              <a:buNone/>
            </a:pPr>
            <a:endParaRPr lang="cs-CZ" dirty="0"/>
          </a:p>
          <a:p>
            <a:pPr marL="0" indent="0">
              <a:buNone/>
            </a:pPr>
            <a:r>
              <a:rPr lang="cs-CZ" dirty="0"/>
              <a:t>                                   Děkuji všem za pozornost!</a:t>
            </a:r>
          </a:p>
        </p:txBody>
      </p:sp>
    </p:spTree>
    <p:extLst>
      <p:ext uri="{BB962C8B-B14F-4D97-AF65-F5344CB8AC3E}">
        <p14:creationId xmlns:p14="http://schemas.microsoft.com/office/powerpoint/2010/main" val="194542470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113249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5FF6D2A9-1DE3-D2CB-2E4B-3B99593556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Subkatedra Foniatrie, </a:t>
            </a:r>
            <a:r>
              <a:rPr lang="cs-CZ" dirty="0" err="1"/>
              <a:t>pedaudiologie</a:t>
            </a:r>
            <a:r>
              <a:rPr lang="cs-CZ" dirty="0"/>
              <a:t> a klinické logopedie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FCD9ACC7-EEFA-0376-B88B-3FECE11E006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cs-CZ" u="sng" dirty="0"/>
              <a:t>Plán:</a:t>
            </a:r>
          </a:p>
          <a:p>
            <a:pPr marL="0" indent="0">
              <a:buNone/>
            </a:pPr>
            <a:r>
              <a:rPr lang="cs-CZ" dirty="0"/>
              <a:t>Kontrola testu ZK a testu </a:t>
            </a:r>
            <a:r>
              <a:rPr lang="cs-CZ" dirty="0" err="1"/>
              <a:t>předatestačního</a:t>
            </a:r>
            <a:r>
              <a:rPr lang="cs-CZ" dirty="0"/>
              <a:t> – ve spolupráci s profesní organizací – Mgr. et Mgr. Barbora Richtrová</a:t>
            </a:r>
          </a:p>
          <a:p>
            <a:pPr marL="0" indent="0">
              <a:buNone/>
            </a:pPr>
            <a:endParaRPr lang="cs-CZ" dirty="0"/>
          </a:p>
          <a:p>
            <a:pPr marL="0" indent="0">
              <a:buNone/>
            </a:pPr>
            <a:r>
              <a:rPr lang="cs-CZ" dirty="0"/>
              <a:t>Opakovaný pokus o nápravu označení specializace na diplomu – atestace z období kolem r. 2018 –uzavřeno, nelze změnit! </a:t>
            </a:r>
          </a:p>
          <a:p>
            <a:pPr marL="0" indent="0">
              <a:buNone/>
            </a:pPr>
            <a:r>
              <a:rPr lang="cs-CZ" dirty="0"/>
              <a:t>Usnesení viz: </a:t>
            </a:r>
          </a:p>
          <a:p>
            <a:pPr marL="0" indent="0">
              <a:buNone/>
            </a:pPr>
            <a:r>
              <a:rPr lang="cs-CZ" dirty="0"/>
              <a:t>https://mzd.gov.cz/oznaceni-odbornosti-klinicky-logoped-zustava-nedotceno/</a:t>
            </a:r>
          </a:p>
          <a:p>
            <a:pPr marL="0" indent="0">
              <a:buNone/>
            </a:pPr>
            <a:r>
              <a:rPr lang="cs-CZ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2726340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9C81BA20-DCF0-0ECA-5893-43CCAB9791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10E97567-ED9C-D169-0CC2-17439CB92D4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8507" y="1874520"/>
            <a:ext cx="11494985" cy="413308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cs-CZ" b="1" dirty="0"/>
              <a:t>Novinky na subkatedře</a:t>
            </a:r>
          </a:p>
          <a:p>
            <a:pPr marL="0" indent="0">
              <a:buNone/>
            </a:pPr>
            <a:r>
              <a:rPr lang="cs-CZ" dirty="0"/>
              <a:t>Dokončuje</a:t>
            </a:r>
            <a:r>
              <a:rPr lang="cs-CZ" b="1" dirty="0"/>
              <a:t> </a:t>
            </a:r>
            <a:r>
              <a:rPr lang="cs-CZ" dirty="0"/>
              <a:t>se výrazná restrukturalizace řízení a vedení IPVZ – v čele s MUDr. Irenou Maříkovou, Ph.D., MBA ( + NCO NZO)</a:t>
            </a:r>
          </a:p>
          <a:p>
            <a:pPr>
              <a:buFontTx/>
              <a:buChar char="-"/>
            </a:pPr>
            <a:r>
              <a:rPr lang="cs-CZ" dirty="0"/>
              <a:t>výrazné změny personální – počet THP snížen o 70%, vedoucích pracovníků o 50%</a:t>
            </a:r>
          </a:p>
          <a:p>
            <a:pPr>
              <a:buFontTx/>
              <a:buChar char="-"/>
            </a:pPr>
            <a:endParaRPr lang="cs-CZ" dirty="0"/>
          </a:p>
          <a:p>
            <a:pPr marL="0" indent="0">
              <a:buNone/>
            </a:pPr>
            <a:r>
              <a:rPr lang="cs-CZ" dirty="0"/>
              <a:t>Systém ADMINISTRÁTOR – elektronizace zdravotnictví, včetně vzdělávání! </a:t>
            </a:r>
          </a:p>
          <a:p>
            <a:pPr marL="0" indent="0">
              <a:buNone/>
            </a:pPr>
            <a:endParaRPr lang="cs-CZ" b="1" dirty="0"/>
          </a:p>
        </p:txBody>
      </p:sp>
    </p:spTree>
    <p:extLst>
      <p:ext uri="{BB962C8B-B14F-4D97-AF65-F5344CB8AC3E}">
        <p14:creationId xmlns:p14="http://schemas.microsoft.com/office/powerpoint/2010/main" val="27610379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37FBA17A-E739-9AF6-C472-CA5C018D41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8898C9B7-FC09-91D4-0493-20B748704E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8507" y="1984248"/>
            <a:ext cx="11494985" cy="2926080"/>
          </a:xfrm>
        </p:spPr>
        <p:txBody>
          <a:bodyPr/>
          <a:lstStyle/>
          <a:p>
            <a:pPr marL="0" indent="0">
              <a:buNone/>
            </a:pPr>
            <a:r>
              <a:rPr lang="cs-CZ" b="1" dirty="0"/>
              <a:t>Výběrové řízení na pozici vedoucího subkatedry – </a:t>
            </a:r>
            <a:r>
              <a:rPr lang="cs-CZ" dirty="0"/>
              <a:t>od 1.7.2025</a:t>
            </a:r>
          </a:p>
          <a:p>
            <a:pPr marL="0" indent="0">
              <a:buNone/>
            </a:pPr>
            <a:endParaRPr lang="cs-CZ" dirty="0"/>
          </a:p>
          <a:p>
            <a:pPr marL="0" indent="0">
              <a:buNone/>
            </a:pPr>
            <a:r>
              <a:rPr lang="cs-CZ" b="1" dirty="0"/>
              <a:t>Vedoucí katedry - as. MUDr. Petra </a:t>
            </a:r>
            <a:r>
              <a:rPr lang="cs-CZ" b="1" dirty="0" err="1"/>
              <a:t>Kalitová</a:t>
            </a:r>
            <a:r>
              <a:rPr lang="cs-CZ" b="1" dirty="0"/>
              <a:t>, Ph.D.</a:t>
            </a:r>
          </a:p>
          <a:p>
            <a:pPr marL="0" indent="0">
              <a:buNone/>
            </a:pPr>
            <a:endParaRPr lang="cs-CZ" dirty="0"/>
          </a:p>
          <a:p>
            <a:pPr marL="0" indent="0">
              <a:buNone/>
            </a:pPr>
            <a:r>
              <a:rPr lang="cs-CZ" dirty="0"/>
              <a:t>as. MUDr. Libor Černý,  Ph.D. – poděkování za dosavadní vedení a spolupráci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2225620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0142B424-DA8E-ABCF-218A-DE58D4E5B3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F793A3BB-049C-46F5-7A1B-832E2D3FBDB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fontAlgn="base">
              <a:buNone/>
            </a:pPr>
            <a:r>
              <a:rPr lang="cs-CZ" b="1" dirty="0"/>
              <a:t>Foniatrie</a:t>
            </a:r>
            <a:r>
              <a:rPr lang="cs-CZ" dirty="0"/>
              <a:t>     </a:t>
            </a:r>
          </a:p>
          <a:p>
            <a:pPr marL="0" indent="0" fontAlgn="base">
              <a:buNone/>
            </a:pPr>
            <a:r>
              <a:rPr lang="cs-CZ" dirty="0"/>
              <a:t>as. MUDr. Petra </a:t>
            </a:r>
            <a:r>
              <a:rPr lang="cs-CZ" dirty="0" err="1"/>
              <a:t>Kalitová</a:t>
            </a:r>
            <a:r>
              <a:rPr lang="cs-CZ" dirty="0"/>
              <a:t>, Ph.D. – vedoucí subkatedry</a:t>
            </a:r>
          </a:p>
          <a:p>
            <a:pPr marL="0" indent="0" fontAlgn="base">
              <a:buNone/>
            </a:pPr>
            <a:endParaRPr lang="cs-CZ" dirty="0"/>
          </a:p>
          <a:p>
            <a:pPr marL="0" indent="0" fontAlgn="base">
              <a:buNone/>
            </a:pPr>
            <a:r>
              <a:rPr lang="cs-CZ" dirty="0"/>
              <a:t>Klinika otorinolaryngologie a chirurgie hlavy a krku</a:t>
            </a:r>
            <a:br>
              <a:rPr lang="cs-CZ" dirty="0"/>
            </a:br>
            <a:r>
              <a:rPr lang="cs-CZ" dirty="0"/>
              <a:t>1. lékařská fakulta, Univerzita Karlova v Praze</a:t>
            </a:r>
            <a:br>
              <a:rPr lang="cs-CZ" dirty="0"/>
            </a:br>
            <a:r>
              <a:rPr lang="cs-CZ" dirty="0"/>
              <a:t>a Fakultní nemocnice v Motole, V Úvalu 84, 150 06 Praha 5</a:t>
            </a:r>
          </a:p>
          <a:p>
            <a:pPr marL="0" indent="0" fontAlgn="base">
              <a:buNone/>
            </a:pPr>
            <a:r>
              <a:rPr lang="cs-CZ" dirty="0"/>
              <a:t>petra.kalitova@fnmotol.cz</a:t>
            </a:r>
          </a:p>
          <a:p>
            <a:pPr marL="0" indent="0">
              <a:buNone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37570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9538C582-3E3E-27EE-9D9D-430AAA3EED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37D2E106-2327-9A2E-69ED-662A35536D3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endParaRPr lang="cs-CZ" b="1" dirty="0"/>
          </a:p>
          <a:p>
            <a:pPr marL="0" indent="0">
              <a:buNone/>
            </a:pPr>
            <a:r>
              <a:rPr lang="cs-CZ" b="1" dirty="0"/>
              <a:t>Klinická logopedie </a:t>
            </a:r>
            <a:r>
              <a:rPr lang="cs-CZ" dirty="0"/>
              <a:t>     </a:t>
            </a:r>
          </a:p>
          <a:p>
            <a:pPr marL="0" indent="0">
              <a:buNone/>
            </a:pPr>
            <a:r>
              <a:rPr lang="cs-CZ" dirty="0"/>
              <a:t>Mgr. Jaroslava Mrkvičková – zástupce pro klinickou logopedii</a:t>
            </a:r>
          </a:p>
          <a:p>
            <a:pPr marL="0" indent="0">
              <a:buNone/>
            </a:pPr>
            <a:r>
              <a:rPr lang="cs-CZ" dirty="0"/>
              <a:t>Foniatrická klinika VFN a I. LF v Praze, Žitná 24, 120 00, Praha 2</a:t>
            </a:r>
          </a:p>
          <a:p>
            <a:pPr marL="0" indent="0">
              <a:buNone/>
            </a:pPr>
            <a:r>
              <a:rPr lang="cs-CZ" dirty="0">
                <a:hlinkClick r:id="rId2"/>
              </a:rPr>
              <a:t>jaroslava.mrkvickova@vfn.cz</a:t>
            </a:r>
            <a:r>
              <a:rPr lang="cs-CZ" dirty="0"/>
              <a:t>       t. 224 964 937</a:t>
            </a:r>
          </a:p>
          <a:p>
            <a:pPr marL="0" indent="0">
              <a:buNone/>
            </a:pPr>
            <a:r>
              <a:rPr lang="cs-CZ" dirty="0">
                <a:hlinkClick r:id="rId3"/>
              </a:rPr>
              <a:t>jaroslava.mrkvickova@ipvz.cz</a:t>
            </a:r>
            <a:endParaRPr lang="cs-CZ" dirty="0"/>
          </a:p>
          <a:p>
            <a:pPr marL="0" indent="0">
              <a:buNone/>
            </a:pPr>
            <a:endParaRPr lang="cs-CZ" dirty="0"/>
          </a:p>
          <a:p>
            <a:pPr marL="0" indent="0">
              <a:buNone/>
            </a:pPr>
            <a:r>
              <a:rPr lang="cs-CZ" dirty="0"/>
              <a:t>Milada Mikulcová  - koordinátorka</a:t>
            </a:r>
          </a:p>
          <a:p>
            <a:pPr marL="0" indent="0">
              <a:buNone/>
            </a:pPr>
            <a:r>
              <a:rPr lang="cs-CZ" dirty="0"/>
              <a:t>milada.mikulcova@vfn.cz</a:t>
            </a:r>
          </a:p>
          <a:p>
            <a:pPr marL="0" indent="0">
              <a:buNone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97630940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35F7FFD9-321C-F988-39B7-87B0030A3B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842F0CCA-315D-E11D-3C9E-51E954604D1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cs-CZ" b="1" dirty="0"/>
          </a:p>
          <a:p>
            <a:pPr marL="0" indent="0">
              <a:buNone/>
            </a:pPr>
            <a:endParaRPr lang="cs-CZ" b="1" dirty="0"/>
          </a:p>
          <a:p>
            <a:pPr marL="0" indent="0">
              <a:buNone/>
            </a:pPr>
            <a:r>
              <a:rPr lang="cs-CZ" b="1" dirty="0"/>
              <a:t>Atestace v oboru Foniatrie a Klinická logopedie budou nadále probíhat na pracovišti </a:t>
            </a:r>
            <a:r>
              <a:rPr lang="cs-CZ" b="1" u="sng" dirty="0"/>
              <a:t>Foniatrické kliniky VFN a I. LF UK v Praze</a:t>
            </a:r>
          </a:p>
          <a:p>
            <a:pPr marL="0" indent="0">
              <a:buNone/>
            </a:pPr>
            <a:r>
              <a:rPr lang="cs-CZ" b="1" dirty="0"/>
              <a:t>+</a:t>
            </a:r>
          </a:p>
          <a:p>
            <a:pPr marL="0" indent="0">
              <a:buNone/>
            </a:pPr>
            <a:r>
              <a:rPr lang="cs-CZ" b="1" u="sng" dirty="0"/>
              <a:t>Klinika Logo v Brně </a:t>
            </a:r>
            <a:r>
              <a:rPr lang="cs-CZ" b="1" dirty="0"/>
              <a:t>(KL)</a:t>
            </a:r>
          </a:p>
        </p:txBody>
      </p:sp>
    </p:spTree>
    <p:extLst>
      <p:ext uri="{BB962C8B-B14F-4D97-AF65-F5344CB8AC3E}">
        <p14:creationId xmlns:p14="http://schemas.microsoft.com/office/powerpoint/2010/main" val="126421303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B94425AA-5E39-6A75-43F6-A2E1A9D8CF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Počty zařazených a atestovaných - KL</a:t>
            </a:r>
          </a:p>
        </p:txBody>
      </p:sp>
      <p:graphicFrame>
        <p:nvGraphicFramePr>
          <p:cNvPr id="4" name="Zástupný obsah 3">
            <a:extLst>
              <a:ext uri="{FF2B5EF4-FFF2-40B4-BE49-F238E27FC236}">
                <a16:creationId xmlns:a16="http://schemas.microsoft.com/office/drawing/2014/main" id="{76990D37-A54C-44CF-94D7-7ED17DE1DED1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8209077"/>
              </p:ext>
            </p:extLst>
          </p:nvPr>
        </p:nvGraphicFramePr>
        <p:xfrm>
          <a:off x="349250" y="1344613"/>
          <a:ext cx="11493498" cy="394208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3831166">
                  <a:extLst>
                    <a:ext uri="{9D8B030D-6E8A-4147-A177-3AD203B41FA5}">
                      <a16:colId xmlns:a16="http://schemas.microsoft.com/office/drawing/2014/main" val="3547285982"/>
                    </a:ext>
                  </a:extLst>
                </a:gridCol>
                <a:gridCol w="3831166">
                  <a:extLst>
                    <a:ext uri="{9D8B030D-6E8A-4147-A177-3AD203B41FA5}">
                      <a16:colId xmlns:a16="http://schemas.microsoft.com/office/drawing/2014/main" val="1807329719"/>
                    </a:ext>
                  </a:extLst>
                </a:gridCol>
                <a:gridCol w="3831166">
                  <a:extLst>
                    <a:ext uri="{9D8B030D-6E8A-4147-A177-3AD203B41FA5}">
                      <a16:colId xmlns:a16="http://schemas.microsoft.com/office/drawing/2014/main" val="323894428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cs-CZ" dirty="0"/>
                        <a:t>ROK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/>
                        <a:t>ZAŘAZENÍ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/>
                        <a:t>ATESTOVANÍ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7129747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9233493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cs-CZ" dirty="0"/>
                        <a:t>2021</a:t>
                      </a:r>
                    </a:p>
                    <a:p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/>
                        <a:t>78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/>
                        <a:t>37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3505493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cs-CZ" dirty="0"/>
                        <a:t>2022</a:t>
                      </a:r>
                    </a:p>
                    <a:p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/>
                        <a:t>38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/>
                        <a:t>15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6368486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cs-CZ" dirty="0"/>
                        <a:t>2023</a:t>
                      </a:r>
                    </a:p>
                    <a:p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/>
                        <a:t>45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/>
                        <a:t>17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3325547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cs-CZ" dirty="0"/>
                        <a:t>2024</a:t>
                      </a:r>
                    </a:p>
                    <a:p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/>
                        <a:t>78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/>
                        <a:t>20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3964178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342900" indent="-342900">
                        <a:buAutoNum type="arabicPlain" startAt="2025"/>
                      </a:pPr>
                      <a:r>
                        <a:rPr lang="cs-CZ" dirty="0"/>
                        <a:t>    ½ roku</a:t>
                      </a:r>
                    </a:p>
                    <a:p>
                      <a:pPr marL="342900" indent="-342900">
                        <a:buAutoNum type="arabicPlain" startAt="2025"/>
                      </a:pP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/>
                        <a:t>48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/>
                        <a:t>19   (30 přihlášených)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1914808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9229462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7BE65C92-FE56-FB25-105F-5484502094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19EF99C5-8784-F402-30EC-B24F75DEE98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cs-CZ" dirty="0"/>
              <a:t>Příprava aktualizované verze </a:t>
            </a:r>
            <a:r>
              <a:rPr lang="cs-CZ" b="1" u="sng" dirty="0"/>
              <a:t>Vzdělávacího programu v oboru Klinická logopedie</a:t>
            </a:r>
          </a:p>
          <a:p>
            <a:pPr marL="0" indent="0">
              <a:buNone/>
            </a:pPr>
            <a:r>
              <a:rPr lang="cs-CZ" dirty="0"/>
              <a:t>– únor až říjen 2025 – vedeno IPVZ, ve spolupráci s radou profesní organizace, zástupci odborné komise, zástupcem KL SAS</a:t>
            </a:r>
          </a:p>
          <a:p>
            <a:pPr>
              <a:buFontTx/>
              <a:buChar char="-"/>
            </a:pPr>
            <a:r>
              <a:rPr lang="cs-CZ" dirty="0"/>
              <a:t>v současné době na MZ, finální úpravy – Administrátor</a:t>
            </a:r>
          </a:p>
          <a:p>
            <a:pPr>
              <a:buFontTx/>
              <a:buChar char="-"/>
            </a:pPr>
            <a:endParaRPr lang="cs-CZ" dirty="0"/>
          </a:p>
          <a:p>
            <a:pPr marL="0" indent="0">
              <a:buNone/>
            </a:pPr>
            <a:r>
              <a:rPr lang="cs-CZ" dirty="0"/>
              <a:t>Richtrová, Mercelová, Solná, Korandová, Neubauer, Merunka (</a:t>
            </a:r>
            <a:r>
              <a:rPr lang="cs-CZ" dirty="0" err="1"/>
              <a:t>Wagenknechtová</a:t>
            </a:r>
            <a:r>
              <a:rPr lang="cs-CZ" dirty="0"/>
              <a:t>, </a:t>
            </a:r>
            <a:r>
              <a:rPr lang="cs-CZ" dirty="0" err="1"/>
              <a:t>Stryková</a:t>
            </a:r>
            <a:r>
              <a:rPr lang="cs-CZ" dirty="0"/>
              <a:t>)</a:t>
            </a:r>
          </a:p>
          <a:p>
            <a:pPr marL="0" indent="0">
              <a:buNone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170255043"/>
      </p:ext>
    </p:extLst>
  </p:cSld>
  <p:clrMapOvr>
    <a:masterClrMapping/>
  </p:clrMapOvr>
</p:sld>
</file>

<file path=ppt/theme/theme1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Kone_x010d_n_x00e1_verze xmlns="3cef101b-f7cb-47ae-899d-1cf45464fbda">true</Kone_x010d_n_x00e1_verze>
    <TaxCatchAll xmlns="02fd01cc-9b56-4e9d-8635-813fb446e3b7" xsi:nil="true"/>
    <lcf76f155ced4ddcb4097134ff3c332f xmlns="3cef101b-f7cb-47ae-899d-1cf45464fbda">
      <Terms xmlns="http://schemas.microsoft.com/office/infopath/2007/PartnerControls"/>
    </lcf76f155ced4ddcb4097134ff3c332f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82FEA81879F17349BFA5AF04C1032AD0" ma:contentTypeVersion="16" ma:contentTypeDescription="Vytvoří nový dokument" ma:contentTypeScope="" ma:versionID="655676fc8fd120faa1f48d6b3b85b318">
  <xsd:schema xmlns:xsd="http://www.w3.org/2001/XMLSchema" xmlns:xs="http://www.w3.org/2001/XMLSchema" xmlns:p="http://schemas.microsoft.com/office/2006/metadata/properties" xmlns:ns2="3cef101b-f7cb-47ae-899d-1cf45464fbda" xmlns:ns3="02fd01cc-9b56-4e9d-8635-813fb446e3b7" targetNamespace="http://schemas.microsoft.com/office/2006/metadata/properties" ma:root="true" ma:fieldsID="646b616d689c3dc7111b68c50fe3bc44" ns2:_="" ns3:_="">
    <xsd:import namespace="3cef101b-f7cb-47ae-899d-1cf45464fbda"/>
    <xsd:import namespace="02fd01cc-9b56-4e9d-8635-813fb446e3b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bjectDetectorVersion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Kone_x010d_n_x00e1_verze" minOccurs="0"/>
                <xsd:element ref="ns2:MediaLengthInSeconds" minOccurs="0"/>
                <xsd:element ref="ns2:MediaServiceSearchProperties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cef101b-f7cb-47ae-899d-1cf45464fbd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4" nillable="true" ma:taxonomy="true" ma:internalName="lcf76f155ced4ddcb4097134ff3c332f" ma:taxonomyFieldName="MediaServiceImageTags" ma:displayName="Značky obrázků" ma:readOnly="false" ma:fieldId="{5cf76f15-5ced-4ddc-b409-7134ff3c332f}" ma:taxonomyMulti="true" ma:sspId="63d20a35-149b-4608-81b4-e7fcde63788c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16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Kone_x010d_n_x00e1_verze" ma:index="20" nillable="true" ma:displayName="Konečná verze" ma:default="1" ma:format="Dropdown" ma:internalName="Kone_x010d_n_x00e1_verze">
      <xsd:simpleType>
        <xsd:restriction base="dms:Boolean"/>
      </xsd:simpleType>
    </xsd:element>
    <xsd:element name="MediaLengthInSeconds" ma:index="21" nillable="true" ma:displayName="MediaLengthInSeconds" ma:hidden="true" ma:internalName="MediaLengthInSeconds" ma:readOnly="true">
      <xsd:simpleType>
        <xsd:restriction base="dms:Unknown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Location" ma:index="23" nillable="true" ma:displayName="Location" ma:indexed="true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2fd01cc-9b56-4e9d-8635-813fb446e3b7" elementFormDefault="qualified">
    <xsd:import namespace="http://schemas.microsoft.com/office/2006/documentManagement/types"/>
    <xsd:import namespace="http://schemas.microsoft.com/office/infopath/2007/PartnerControls"/>
    <xsd:element name="SharedWithUsers" ma:index="11" nillable="true" ma:displayName="Sdílí se s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2" nillable="true" ma:displayName="Sdílené s podrobnostmi" ma:internalName="SharedWithDetails" ma:readOnly="true">
      <xsd:simpleType>
        <xsd:restriction base="dms:Note">
          <xsd:maxLength value="255"/>
        </xsd:restriction>
      </xsd:simpleType>
    </xsd:element>
    <xsd:element name="TaxCatchAll" ma:index="15" nillable="true" ma:displayName="Taxonomy Catch All Column" ma:hidden="true" ma:list="{d7e0db55-fcd5-47c9-917b-ae7f31917e2e}" ma:internalName="TaxCatchAll" ma:showField="CatchAllData" ma:web="02fd01cc-9b56-4e9d-8635-813fb446e3b7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 obsahu"/>
        <xsd:element ref="dc:title" minOccurs="0" maxOccurs="1" ma:index="4" ma:displayName="Nadpis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1A5F7F3B-01FB-4E77-8F6F-059A0BFE8819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4E617DE7-E794-4FAF-A7F8-71072EE9C0AE}">
  <ds:schemaRefs>
    <ds:schemaRef ds:uri="02fd01cc-9b56-4e9d-8635-813fb446e3b7"/>
    <ds:schemaRef ds:uri="3cef101b-f7cb-47ae-899d-1cf45464fbda"/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2373DA42-C314-4A6C-AA8C-4DBEE2EC9A5F}">
  <ds:schemaRefs>
    <ds:schemaRef ds:uri="02fd01cc-9b56-4e9d-8635-813fb446e3b7"/>
    <ds:schemaRef ds:uri="3cef101b-f7cb-47ae-899d-1cf45464fbda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1007</TotalTime>
  <Words>806</Words>
  <Application>Microsoft Office PowerPoint</Application>
  <PresentationFormat>Širokoúhlá obrazovka</PresentationFormat>
  <Paragraphs>113</Paragraphs>
  <Slides>18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4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18</vt:i4>
      </vt:variant>
    </vt:vector>
  </HeadingPairs>
  <TitlesOfParts>
    <vt:vector size="23" baseType="lpstr">
      <vt:lpstr>Aptos</vt:lpstr>
      <vt:lpstr>Arial</vt:lpstr>
      <vt:lpstr>Calibri</vt:lpstr>
      <vt:lpstr>Ubuntu</vt:lpstr>
      <vt:lpstr>Motiv Office</vt:lpstr>
      <vt:lpstr>Konference AKL ČR z. s. Brno 2025</vt:lpstr>
      <vt:lpstr>Subkatedra Foniatrie, pedaudiologie a klinické logopedie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Počty zařazených a atestovaných - KL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AKREDITACE PRACOVIŠŤ</vt:lpstr>
      <vt:lpstr>Celkem akreditovaných nemocnic      13 </vt:lpstr>
      <vt:lpstr>Prezentace aplikace PowerPoint</vt:lpstr>
      <vt:lpstr>Prezentace aplikace PowerPoint</vt:lpstr>
      <vt:lpstr>Prezentace aplikace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Biskup Jiří</dc:creator>
  <cp:lastModifiedBy>Mrkvičková Jaroslava, Mgr.</cp:lastModifiedBy>
  <cp:revision>15</cp:revision>
  <dcterms:created xsi:type="dcterms:W3CDTF">2024-06-11T11:24:37Z</dcterms:created>
  <dcterms:modified xsi:type="dcterms:W3CDTF">2025-10-24T12:49:49Z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0x01010082FEA81879F17349BFA5AF04C1032AD0</vt:lpwstr>
  </property>
  <property fmtid="{D5CDD505-2E9C-101B-9397-08002B2CF9AE}" pid="3" name="MediaServiceImageTags">
    <vt:lpwstr/>
  </property>
  <property fmtid="{D5CDD505-2E9C-101B-9397-08002B2CF9AE}" pid="4" name="MSIP_Label_2063cd7f-2d21-486a-9f29-9c1683fdd175_Enabled">
    <vt:lpwstr>true</vt:lpwstr>
  </property>
  <property fmtid="{D5CDD505-2E9C-101B-9397-08002B2CF9AE}" pid="5" name="MSIP_Label_2063cd7f-2d21-486a-9f29-9c1683fdd175_SetDate">
    <vt:lpwstr>2024-10-29T22:04:48Z</vt:lpwstr>
  </property>
  <property fmtid="{D5CDD505-2E9C-101B-9397-08002B2CF9AE}" pid="6" name="MSIP_Label_2063cd7f-2d21-486a-9f29-9c1683fdd175_Method">
    <vt:lpwstr>Standard</vt:lpwstr>
  </property>
  <property fmtid="{D5CDD505-2E9C-101B-9397-08002B2CF9AE}" pid="7" name="MSIP_Label_2063cd7f-2d21-486a-9f29-9c1683fdd175_Name">
    <vt:lpwstr>2063cd7f-2d21-486a-9f29-9c1683fdd175</vt:lpwstr>
  </property>
  <property fmtid="{D5CDD505-2E9C-101B-9397-08002B2CF9AE}" pid="8" name="MSIP_Label_2063cd7f-2d21-486a-9f29-9c1683fdd175_SiteId">
    <vt:lpwstr>0f277086-d4e0-4971-bc1a-bbc5df0eb246</vt:lpwstr>
  </property>
  <property fmtid="{D5CDD505-2E9C-101B-9397-08002B2CF9AE}" pid="9" name="MSIP_Label_2063cd7f-2d21-486a-9f29-9c1683fdd175_ActionId">
    <vt:lpwstr>a60831a9-a966-4946-b935-4ae24f6fa227</vt:lpwstr>
  </property>
  <property fmtid="{D5CDD505-2E9C-101B-9397-08002B2CF9AE}" pid="10" name="MSIP_Label_2063cd7f-2d21-486a-9f29-9c1683fdd175_ContentBits">
    <vt:lpwstr>0</vt:lpwstr>
  </property>
</Properties>
</file>